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7"/>
  </p:notesMasterIdLst>
  <p:sldIdLst>
    <p:sldId id="273" r:id="rId5"/>
    <p:sldId id="272" r:id="rId6"/>
  </p:sldIdLst>
  <p:sldSz cx="6858000" cy="9906000" type="A4"/>
  <p:notesSz cx="6735763" cy="9866313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5" userDrawn="1">
          <p15:clr>
            <a:srgbClr val="A4A3A4"/>
          </p15:clr>
        </p15:guide>
        <p15:guide id="2" pos="213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FF7C80"/>
    <a:srgbClr val="FF3399"/>
    <a:srgbClr val="7E52CE"/>
    <a:srgbClr val="339933"/>
    <a:srgbClr val="FF9900"/>
    <a:srgbClr val="3399FF"/>
    <a:srgbClr val="FFFFFF"/>
    <a:srgbClr val="9999FF"/>
    <a:srgbClr val="CC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BA9C41B-A925-4C21-9069-0E833EA36C89}" v="5" dt="2026-06-10T08:39:17.63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napToGrid="0">
      <p:cViewPr>
        <p:scale>
          <a:sx n="70" d="100"/>
          <a:sy n="70" d="100"/>
        </p:scale>
        <p:origin x="3204" y="330"/>
      </p:cViewPr>
      <p:guideLst>
        <p:guide orient="horz" pos="3165"/>
        <p:guide pos="213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拓 山崎" userId="65afa7b9-5f01-49d0-9318-4b5c6d8bc7a9" providerId="ADAL" clId="{891B4BCF-AF91-49E3-911A-1A9873E194DD}"/>
    <pc:docChg chg="modSld">
      <pc:chgData name="拓 山崎" userId="65afa7b9-5f01-49d0-9318-4b5c6d8bc7a9" providerId="ADAL" clId="{891B4BCF-AF91-49E3-911A-1A9873E194DD}" dt="2026-05-28T08:28:33.393" v="191" actId="20577"/>
      <pc:docMkLst>
        <pc:docMk/>
      </pc:docMkLst>
      <pc:sldChg chg="addSp delSp modSp mod">
        <pc:chgData name="拓 山崎" userId="65afa7b9-5f01-49d0-9318-4b5c6d8bc7a9" providerId="ADAL" clId="{891B4BCF-AF91-49E3-911A-1A9873E194DD}" dt="2026-05-28T08:26:41.176" v="179" actId="1036"/>
        <pc:sldMkLst>
          <pc:docMk/>
          <pc:sldMk cId="0" sldId="272"/>
        </pc:sldMkLst>
        <pc:spChg chg="add mod">
          <ac:chgData name="拓 山崎" userId="65afa7b9-5f01-49d0-9318-4b5c6d8bc7a9" providerId="ADAL" clId="{891B4BCF-AF91-49E3-911A-1A9873E194DD}" dt="2026-05-28T08:26:35.881" v="173" actId="1036"/>
          <ac:spMkLst>
            <pc:docMk/>
            <pc:sldMk cId="0" sldId="272"/>
            <ac:spMk id="2" creationId="{98390DF1-32A6-6A8B-8115-2C6BAD895DFD}"/>
          </ac:spMkLst>
        </pc:spChg>
        <pc:spChg chg="add mod">
          <ac:chgData name="拓 山崎" userId="65afa7b9-5f01-49d0-9318-4b5c6d8bc7a9" providerId="ADAL" clId="{891B4BCF-AF91-49E3-911A-1A9873E194DD}" dt="2026-05-28T08:26:35.881" v="173" actId="1036"/>
          <ac:spMkLst>
            <pc:docMk/>
            <pc:sldMk cId="0" sldId="272"/>
            <ac:spMk id="3" creationId="{8795DFF1-78B2-B9DD-5DB3-A3E85305CB60}"/>
          </ac:spMkLst>
        </pc:spChg>
        <pc:spChg chg="add mod">
          <ac:chgData name="拓 山崎" userId="65afa7b9-5f01-49d0-9318-4b5c6d8bc7a9" providerId="ADAL" clId="{891B4BCF-AF91-49E3-911A-1A9873E194DD}" dt="2026-05-28T08:26:41.176" v="179" actId="1036"/>
          <ac:spMkLst>
            <pc:docMk/>
            <pc:sldMk cId="0" sldId="272"/>
            <ac:spMk id="5" creationId="{3E07C8DE-E9A8-746C-74EC-4CBBFF22E288}"/>
          </ac:spMkLst>
        </pc:spChg>
        <pc:spChg chg="mod">
          <ac:chgData name="拓 山崎" userId="65afa7b9-5f01-49d0-9318-4b5c6d8bc7a9" providerId="ADAL" clId="{891B4BCF-AF91-49E3-911A-1A9873E194DD}" dt="2026-05-28T08:25:44.241" v="155" actId="1076"/>
          <ac:spMkLst>
            <pc:docMk/>
            <pc:sldMk cId="0" sldId="272"/>
            <ac:spMk id="7" creationId="{507501A5-7384-63E7-A7DA-FF23ABAED195}"/>
          </ac:spMkLst>
        </pc:spChg>
        <pc:spChg chg="mod">
          <ac:chgData name="拓 山崎" userId="65afa7b9-5f01-49d0-9318-4b5c6d8bc7a9" providerId="ADAL" clId="{891B4BCF-AF91-49E3-911A-1A9873E194DD}" dt="2026-05-28T08:25:44.241" v="155" actId="1076"/>
          <ac:spMkLst>
            <pc:docMk/>
            <pc:sldMk cId="0" sldId="272"/>
            <ac:spMk id="8" creationId="{4BC49ED1-5A5F-E587-1A4C-75711A4652C4}"/>
          </ac:spMkLst>
        </pc:spChg>
        <pc:spChg chg="add mod">
          <ac:chgData name="拓 山崎" userId="65afa7b9-5f01-49d0-9318-4b5c6d8bc7a9" providerId="ADAL" clId="{891B4BCF-AF91-49E3-911A-1A9873E194DD}" dt="2026-05-28T08:26:02.148" v="168" actId="1035"/>
          <ac:spMkLst>
            <pc:docMk/>
            <pc:sldMk cId="0" sldId="272"/>
            <ac:spMk id="9" creationId="{5E12F8AC-4A3D-87C2-4485-961E1371BE58}"/>
          </ac:spMkLst>
        </pc:spChg>
        <pc:spChg chg="add mod">
          <ac:chgData name="拓 山崎" userId="65afa7b9-5f01-49d0-9318-4b5c6d8bc7a9" providerId="ADAL" clId="{891B4BCF-AF91-49E3-911A-1A9873E194DD}" dt="2026-05-28T08:26:02.148" v="168" actId="1035"/>
          <ac:spMkLst>
            <pc:docMk/>
            <pc:sldMk cId="0" sldId="272"/>
            <ac:spMk id="10" creationId="{9A8149B4-E3B8-BBA6-7067-49BFDD8200A3}"/>
          </ac:spMkLst>
        </pc:spChg>
        <pc:spChg chg="del">
          <ac:chgData name="拓 山崎" userId="65afa7b9-5f01-49d0-9318-4b5c6d8bc7a9" providerId="ADAL" clId="{891B4BCF-AF91-49E3-911A-1A9873E194DD}" dt="2026-05-28T08:21:11.903" v="1" actId="478"/>
          <ac:spMkLst>
            <pc:docMk/>
            <pc:sldMk cId="0" sldId="272"/>
            <ac:spMk id="11" creationId="{00000000-0000-0000-0000-000000000000}"/>
          </ac:spMkLst>
        </pc:spChg>
        <pc:spChg chg="add mod">
          <ac:chgData name="拓 山崎" userId="65afa7b9-5f01-49d0-9318-4b5c6d8bc7a9" providerId="ADAL" clId="{891B4BCF-AF91-49E3-911A-1A9873E194DD}" dt="2026-05-28T08:26:02.148" v="168" actId="1035"/>
          <ac:spMkLst>
            <pc:docMk/>
            <pc:sldMk cId="0" sldId="272"/>
            <ac:spMk id="12" creationId="{F08812A0-B3E8-BFB7-B1A5-9C5996C9833D}"/>
          </ac:spMkLst>
        </pc:spChg>
        <pc:spChg chg="add mod">
          <ac:chgData name="拓 山崎" userId="65afa7b9-5f01-49d0-9318-4b5c6d8bc7a9" providerId="ADAL" clId="{891B4BCF-AF91-49E3-911A-1A9873E194DD}" dt="2026-05-28T08:25:55.440" v="165" actId="1035"/>
          <ac:spMkLst>
            <pc:docMk/>
            <pc:sldMk cId="0" sldId="272"/>
            <ac:spMk id="15" creationId="{42F50DCE-8031-83AC-36C4-CD76C6C2D626}"/>
          </ac:spMkLst>
        </pc:spChg>
        <pc:spChg chg="add mod">
          <ac:chgData name="拓 山崎" userId="65afa7b9-5f01-49d0-9318-4b5c6d8bc7a9" providerId="ADAL" clId="{891B4BCF-AF91-49E3-911A-1A9873E194DD}" dt="2026-05-28T08:26:02.148" v="168" actId="1035"/>
          <ac:spMkLst>
            <pc:docMk/>
            <pc:sldMk cId="0" sldId="272"/>
            <ac:spMk id="16" creationId="{029EDF8C-CC21-5249-0A78-9E647EB38060}"/>
          </ac:spMkLst>
        </pc:spChg>
        <pc:spChg chg="del">
          <ac:chgData name="拓 山崎" userId="65afa7b9-5f01-49d0-9318-4b5c6d8bc7a9" providerId="ADAL" clId="{891B4BCF-AF91-49E3-911A-1A9873E194DD}" dt="2026-05-28T08:21:04.234" v="0" actId="478"/>
          <ac:spMkLst>
            <pc:docMk/>
            <pc:sldMk cId="0" sldId="272"/>
            <ac:spMk id="18" creationId="{6976695E-CDE1-492C-9F1B-5CF511C1D8A4}"/>
          </ac:spMkLst>
        </pc:spChg>
        <pc:spChg chg="mod">
          <ac:chgData name="拓 山崎" userId="65afa7b9-5f01-49d0-9318-4b5c6d8bc7a9" providerId="ADAL" clId="{891B4BCF-AF91-49E3-911A-1A9873E194DD}" dt="2026-05-28T08:25:55.440" v="165" actId="1035"/>
          <ac:spMkLst>
            <pc:docMk/>
            <pc:sldMk cId="0" sldId="272"/>
            <ac:spMk id="19" creationId="{76845767-EC40-4B3D-8749-3AA19BE97512}"/>
          </ac:spMkLst>
        </pc:spChg>
        <pc:spChg chg="mod">
          <ac:chgData name="拓 山崎" userId="65afa7b9-5f01-49d0-9318-4b5c6d8bc7a9" providerId="ADAL" clId="{891B4BCF-AF91-49E3-911A-1A9873E194DD}" dt="2026-05-28T08:25:55.440" v="165" actId="1035"/>
          <ac:spMkLst>
            <pc:docMk/>
            <pc:sldMk cId="0" sldId="272"/>
            <ac:spMk id="25" creationId="{00000000-0000-0000-0000-000000000000}"/>
          </ac:spMkLst>
        </pc:spChg>
        <pc:spChg chg="del mod">
          <ac:chgData name="拓 山崎" userId="65afa7b9-5f01-49d0-9318-4b5c6d8bc7a9" providerId="ADAL" clId="{891B4BCF-AF91-49E3-911A-1A9873E194DD}" dt="2026-05-28T08:22:58.902" v="22" actId="478"/>
          <ac:spMkLst>
            <pc:docMk/>
            <pc:sldMk cId="0" sldId="272"/>
            <ac:spMk id="26" creationId="{00000000-0000-0000-0000-000000000000}"/>
          </ac:spMkLst>
        </pc:spChg>
        <pc:spChg chg="del">
          <ac:chgData name="拓 山崎" userId="65afa7b9-5f01-49d0-9318-4b5c6d8bc7a9" providerId="ADAL" clId="{891B4BCF-AF91-49E3-911A-1A9873E194DD}" dt="2026-05-28T08:21:11.903" v="1" actId="478"/>
          <ac:spMkLst>
            <pc:docMk/>
            <pc:sldMk cId="0" sldId="272"/>
            <ac:spMk id="46" creationId="{00000000-0000-0000-0000-000000000000}"/>
          </ac:spMkLst>
        </pc:spChg>
        <pc:spChg chg="mod">
          <ac:chgData name="拓 山崎" userId="65afa7b9-5f01-49d0-9318-4b5c6d8bc7a9" providerId="ADAL" clId="{891B4BCF-AF91-49E3-911A-1A9873E194DD}" dt="2026-05-28T08:25:55.440" v="165" actId="1035"/>
          <ac:spMkLst>
            <pc:docMk/>
            <pc:sldMk cId="0" sldId="272"/>
            <ac:spMk id="48" creationId="{00000000-0000-0000-0000-000000000000}"/>
          </ac:spMkLst>
        </pc:spChg>
        <pc:spChg chg="mod">
          <ac:chgData name="拓 山崎" userId="65afa7b9-5f01-49d0-9318-4b5c6d8bc7a9" providerId="ADAL" clId="{891B4BCF-AF91-49E3-911A-1A9873E194DD}" dt="2026-05-28T08:25:55.440" v="165" actId="1035"/>
          <ac:spMkLst>
            <pc:docMk/>
            <pc:sldMk cId="0" sldId="272"/>
            <ac:spMk id="49" creationId="{00000000-0000-0000-0000-000000000000}"/>
          </ac:spMkLst>
        </pc:spChg>
        <pc:spChg chg="del">
          <ac:chgData name="拓 山崎" userId="65afa7b9-5f01-49d0-9318-4b5c6d8bc7a9" providerId="ADAL" clId="{891B4BCF-AF91-49E3-911A-1A9873E194DD}" dt="2026-05-28T08:21:45.644" v="7" actId="478"/>
          <ac:spMkLst>
            <pc:docMk/>
            <pc:sldMk cId="0" sldId="272"/>
            <ac:spMk id="82" creationId="{00000000-0000-0000-0000-000000000000}"/>
          </ac:spMkLst>
        </pc:spChg>
        <pc:spChg chg="del">
          <ac:chgData name="拓 山崎" userId="65afa7b9-5f01-49d0-9318-4b5c6d8bc7a9" providerId="ADAL" clId="{891B4BCF-AF91-49E3-911A-1A9873E194DD}" dt="2026-05-28T08:21:11.903" v="1" actId="478"/>
          <ac:spMkLst>
            <pc:docMk/>
            <pc:sldMk cId="0" sldId="272"/>
            <ac:spMk id="5126" creationId="{00000000-0000-0000-0000-000000000000}"/>
          </ac:spMkLst>
        </pc:spChg>
        <pc:spChg chg="del">
          <ac:chgData name="拓 山崎" userId="65afa7b9-5f01-49d0-9318-4b5c6d8bc7a9" providerId="ADAL" clId="{891B4BCF-AF91-49E3-911A-1A9873E194DD}" dt="2026-05-28T08:21:45.644" v="7" actId="478"/>
          <ac:spMkLst>
            <pc:docMk/>
            <pc:sldMk cId="0" sldId="272"/>
            <ac:spMk id="5128" creationId="{00000000-0000-0000-0000-000000000000}"/>
          </ac:spMkLst>
        </pc:spChg>
        <pc:spChg chg="del">
          <ac:chgData name="拓 山崎" userId="65afa7b9-5f01-49d0-9318-4b5c6d8bc7a9" providerId="ADAL" clId="{891B4BCF-AF91-49E3-911A-1A9873E194DD}" dt="2026-05-28T08:21:11.903" v="1" actId="478"/>
          <ac:spMkLst>
            <pc:docMk/>
            <pc:sldMk cId="0" sldId="272"/>
            <ac:spMk id="5129" creationId="{00000000-0000-0000-0000-000000000000}"/>
          </ac:spMkLst>
        </pc:spChg>
        <pc:spChg chg="mod">
          <ac:chgData name="拓 山崎" userId="65afa7b9-5f01-49d0-9318-4b5c6d8bc7a9" providerId="ADAL" clId="{891B4BCF-AF91-49E3-911A-1A9873E194DD}" dt="2026-05-28T08:25:55.440" v="165" actId="1035"/>
          <ac:spMkLst>
            <pc:docMk/>
            <pc:sldMk cId="0" sldId="272"/>
            <ac:spMk id="5190" creationId="{00000000-0000-0000-0000-000000000000}"/>
          </ac:spMkLst>
        </pc:spChg>
        <pc:spChg chg="mod">
          <ac:chgData name="拓 山崎" userId="65afa7b9-5f01-49d0-9318-4b5c6d8bc7a9" providerId="ADAL" clId="{891B4BCF-AF91-49E3-911A-1A9873E194DD}" dt="2026-05-28T08:25:55.440" v="165" actId="1035"/>
          <ac:spMkLst>
            <pc:docMk/>
            <pc:sldMk cId="0" sldId="272"/>
            <ac:spMk id="5193" creationId="{00000000-0000-0000-0000-000000000000}"/>
          </ac:spMkLst>
        </pc:spChg>
        <pc:grpChg chg="add mod">
          <ac:chgData name="拓 山崎" userId="65afa7b9-5f01-49d0-9318-4b5c6d8bc7a9" providerId="ADAL" clId="{891B4BCF-AF91-49E3-911A-1A9873E194DD}" dt="2026-05-28T08:25:44.241" v="155" actId="1076"/>
          <ac:grpSpMkLst>
            <pc:docMk/>
            <pc:sldMk cId="0" sldId="272"/>
            <ac:grpSpMk id="6" creationId="{7D4DFCEB-BA08-9685-18EA-C8749E0183E3}"/>
          </ac:grpSpMkLst>
        </pc:grpChg>
        <pc:graphicFrameChg chg="add mod">
          <ac:chgData name="拓 山崎" userId="65afa7b9-5f01-49d0-9318-4b5c6d8bc7a9" providerId="ADAL" clId="{891B4BCF-AF91-49E3-911A-1A9873E194DD}" dt="2026-05-28T08:26:35.881" v="173" actId="1036"/>
          <ac:graphicFrameMkLst>
            <pc:docMk/>
            <pc:sldMk cId="0" sldId="272"/>
            <ac:graphicFrameMk id="4" creationId="{A7DFB09A-090D-AC37-B432-8552659F5A7E}"/>
          </ac:graphicFrameMkLst>
        </pc:graphicFrameChg>
        <pc:graphicFrameChg chg="del">
          <ac:chgData name="拓 山崎" userId="65afa7b9-5f01-49d0-9318-4b5c6d8bc7a9" providerId="ADAL" clId="{891B4BCF-AF91-49E3-911A-1A9873E194DD}" dt="2026-05-28T08:21:11.903" v="1" actId="478"/>
          <ac:graphicFrameMkLst>
            <pc:docMk/>
            <pc:sldMk cId="0" sldId="272"/>
            <ac:graphicFrameMk id="13" creationId="{00000000-0000-0000-0000-000000000000}"/>
          </ac:graphicFrameMkLst>
        </pc:graphicFrameChg>
        <pc:graphicFrameChg chg="mod modGraphic">
          <ac:chgData name="拓 山崎" userId="65afa7b9-5f01-49d0-9318-4b5c6d8bc7a9" providerId="ADAL" clId="{891B4BCF-AF91-49E3-911A-1A9873E194DD}" dt="2026-05-28T08:25:55.440" v="165" actId="1035"/>
          <ac:graphicFrameMkLst>
            <pc:docMk/>
            <pc:sldMk cId="0" sldId="272"/>
            <ac:graphicFrameMk id="14" creationId="{00000000-0000-0000-0000-000000000000}"/>
          </ac:graphicFrameMkLst>
        </pc:graphicFrameChg>
      </pc:sldChg>
      <pc:sldChg chg="modSp mod">
        <pc:chgData name="拓 山崎" userId="65afa7b9-5f01-49d0-9318-4b5c6d8bc7a9" providerId="ADAL" clId="{891B4BCF-AF91-49E3-911A-1A9873E194DD}" dt="2026-05-28T08:28:33.393" v="191" actId="20577"/>
        <pc:sldMkLst>
          <pc:docMk/>
          <pc:sldMk cId="0" sldId="273"/>
        </pc:sldMkLst>
        <pc:spChg chg="mod">
          <ac:chgData name="拓 山崎" userId="65afa7b9-5f01-49d0-9318-4b5c6d8bc7a9" providerId="ADAL" clId="{891B4BCF-AF91-49E3-911A-1A9873E194DD}" dt="2026-05-28T08:28:33.393" v="191" actId="20577"/>
          <ac:spMkLst>
            <pc:docMk/>
            <pc:sldMk cId="0" sldId="273"/>
            <ac:spMk id="118" creationId="{00000000-0000-0000-0000-000000000000}"/>
          </ac:spMkLst>
        </pc:spChg>
        <pc:spChg chg="mod">
          <ac:chgData name="拓 山崎" userId="65afa7b9-5f01-49d0-9318-4b5c6d8bc7a9" providerId="ADAL" clId="{891B4BCF-AF91-49E3-911A-1A9873E194DD}" dt="2026-05-28T08:27:57.175" v="181" actId="14100"/>
          <ac:spMkLst>
            <pc:docMk/>
            <pc:sldMk cId="0" sldId="273"/>
            <ac:spMk id="3108" creationId="{00000000-0000-0000-0000-000000000000}"/>
          </ac:spMkLst>
        </pc:spChg>
      </pc:sldChg>
    </pc:docChg>
  </pc:docChgLst>
  <pc:docChgLst>
    <pc:chgData name="山崎 拓" userId="65afa7b9-5f01-49d0-9318-4b5c6d8bc7a9" providerId="ADAL" clId="{3BA9C41B-A925-4C21-9069-0E833EA36C89}"/>
    <pc:docChg chg="undo custSel modSld">
      <pc:chgData name="山崎 拓" userId="65afa7b9-5f01-49d0-9318-4b5c6d8bc7a9" providerId="ADAL" clId="{3BA9C41B-A925-4C21-9069-0E833EA36C89}" dt="2026-06-10T08:40:32.942" v="54" actId="20577"/>
      <pc:docMkLst>
        <pc:docMk/>
      </pc:docMkLst>
      <pc:sldChg chg="modSp mod">
        <pc:chgData name="山崎 拓" userId="65afa7b9-5f01-49d0-9318-4b5c6d8bc7a9" providerId="ADAL" clId="{3BA9C41B-A925-4C21-9069-0E833EA36C89}" dt="2026-06-10T08:40:32.942" v="54" actId="20577"/>
        <pc:sldMkLst>
          <pc:docMk/>
          <pc:sldMk cId="0" sldId="272"/>
        </pc:sldMkLst>
        <pc:spChg chg="mod">
          <ac:chgData name="山崎 拓" userId="65afa7b9-5f01-49d0-9318-4b5c6d8bc7a9" providerId="ADAL" clId="{3BA9C41B-A925-4C21-9069-0E833EA36C89}" dt="2026-06-10T08:40:32.942" v="54" actId="20577"/>
          <ac:spMkLst>
            <pc:docMk/>
            <pc:sldMk cId="0" sldId="272"/>
            <ac:spMk id="19" creationId="{76845767-EC40-4B3D-8749-3AA19BE97512}"/>
          </ac:spMkLst>
        </pc:spChg>
      </pc:sldChg>
      <pc:sldChg chg="modSp mod">
        <pc:chgData name="山崎 拓" userId="65afa7b9-5f01-49d0-9318-4b5c6d8bc7a9" providerId="ADAL" clId="{3BA9C41B-A925-4C21-9069-0E833EA36C89}" dt="2026-06-10T08:39:17.639" v="37" actId="2711"/>
        <pc:sldMkLst>
          <pc:docMk/>
          <pc:sldMk cId="0" sldId="273"/>
        </pc:sldMkLst>
        <pc:spChg chg="mod">
          <ac:chgData name="山崎 拓" userId="65afa7b9-5f01-49d0-9318-4b5c6d8bc7a9" providerId="ADAL" clId="{3BA9C41B-A925-4C21-9069-0E833EA36C89}" dt="2026-06-10T08:39:17.639" v="37" actId="2711"/>
          <ac:spMkLst>
            <pc:docMk/>
            <pc:sldMk cId="0" sldId="273"/>
            <ac:spMk id="48" creationId="{92CD593F-440B-4F5A-BDBD-732786D2443E}"/>
          </ac:spMkLst>
        </pc:spChg>
        <pc:spChg chg="mod">
          <ac:chgData name="山崎 拓" userId="65afa7b9-5f01-49d0-9318-4b5c6d8bc7a9" providerId="ADAL" clId="{3BA9C41B-A925-4C21-9069-0E833EA36C89}" dt="2026-06-10T08:37:50.516" v="34" actId="2711"/>
          <ac:spMkLst>
            <pc:docMk/>
            <pc:sldMk cId="0" sldId="273"/>
            <ac:spMk id="55" creationId="{3EDBA7BF-E1FD-48F0-9689-FA03E314C1D8}"/>
          </ac:spMkLst>
        </pc:spChg>
        <pc:spChg chg="mod">
          <ac:chgData name="山崎 拓" userId="65afa7b9-5f01-49d0-9318-4b5c6d8bc7a9" providerId="ADAL" clId="{3BA9C41B-A925-4C21-9069-0E833EA36C89}" dt="2026-05-28T08:32:17.943" v="22" actId="20577"/>
          <ac:spMkLst>
            <pc:docMk/>
            <pc:sldMk cId="0" sldId="273"/>
            <ac:spMk id="77" creationId="{49BFCFC6-1828-455D-B3B7-1190D0DFEE52}"/>
          </ac:spMkLst>
        </pc:spChg>
        <pc:spChg chg="mod">
          <ac:chgData name="山崎 拓" userId="65afa7b9-5f01-49d0-9318-4b5c6d8bc7a9" providerId="ADAL" clId="{3BA9C41B-A925-4C21-9069-0E833EA36C89}" dt="2026-06-10T08:37:50.516" v="34" actId="2711"/>
          <ac:spMkLst>
            <pc:docMk/>
            <pc:sldMk cId="0" sldId="273"/>
            <ac:spMk id="3096" creationId="{00000000-0000-0000-0000-000000000000}"/>
          </ac:spMkLst>
        </pc:spChg>
        <pc:spChg chg="mod">
          <ac:chgData name="山崎 拓" userId="65afa7b9-5f01-49d0-9318-4b5c6d8bc7a9" providerId="ADAL" clId="{3BA9C41B-A925-4C21-9069-0E833EA36C89}" dt="2026-06-03T04:38:47.164" v="26" actId="20577"/>
          <ac:spMkLst>
            <pc:docMk/>
            <pc:sldMk cId="0" sldId="273"/>
            <ac:spMk id="3104" creationId="{00000000-0000-0000-0000-000000000000}"/>
          </ac:spMkLst>
        </pc:spChg>
        <pc:spChg chg="mod">
          <ac:chgData name="山崎 拓" userId="65afa7b9-5f01-49d0-9318-4b5c6d8bc7a9" providerId="ADAL" clId="{3BA9C41B-A925-4C21-9069-0E833EA36C89}" dt="2026-06-10T08:37:50.516" v="34" actId="2711"/>
          <ac:spMkLst>
            <pc:docMk/>
            <pc:sldMk cId="0" sldId="273"/>
            <ac:spMk id="3111" creationId="{00000000-0000-0000-0000-000000000000}"/>
          </ac:spMkLst>
        </pc:spChg>
        <pc:spChg chg="mod">
          <ac:chgData name="山崎 拓" userId="65afa7b9-5f01-49d0-9318-4b5c6d8bc7a9" providerId="ADAL" clId="{3BA9C41B-A925-4C21-9069-0E833EA36C89}" dt="2026-06-10T08:38:43.787" v="36" actId="108"/>
          <ac:spMkLst>
            <pc:docMk/>
            <pc:sldMk cId="0" sldId="273"/>
            <ac:spMk id="3115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0D63CEE7-E869-49FD-A55E-6530BFDDEE9F}" type="datetimeFigureOut">
              <a:rPr lang="ja-JP" altLang="en-US"/>
              <a:pPr>
                <a:defRPr/>
              </a:pPr>
              <a:t>2026/6/22</a:t>
            </a:fld>
            <a:endParaRPr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16150" y="1233488"/>
            <a:ext cx="230346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100" y="4748213"/>
            <a:ext cx="5389563" cy="38846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ja-JP" altLang="en-US" noProof="0"/>
              <a:t>マスター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CD6342E2-8780-4A92-ABD4-E1703688679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320699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ー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ー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4100" name="スライド番号プレースホルダー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fld id="{BB4D42AA-D43E-40C8-80C3-EE01B4BF92A4}" type="slidenum">
              <a:rPr lang="ja-JP" altLang="en-US" smtClean="0"/>
              <a:pPr/>
              <a:t>1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58758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659BFA-96F1-4E3E-998A-58762729AD05}" type="datetimeFigureOut">
              <a:rPr lang="ja-JP" altLang="en-US"/>
              <a:pPr>
                <a:defRPr/>
              </a:pPr>
              <a:t>2026/6/22</a:t>
            </a:fld>
            <a:endParaRPr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573512-48C8-4911-B568-98BFDD866FA5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03993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204FFD-FB61-4FF9-A73C-A85DF099C3EF}" type="datetimeFigureOut">
              <a:rPr lang="ja-JP" altLang="en-US"/>
              <a:pPr>
                <a:defRPr/>
              </a:pPr>
              <a:t>2026/6/22</a:t>
            </a:fld>
            <a:endParaRPr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BA73F0-E967-4EA6-B4EB-79F6B922CDBB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06171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753256-9B37-4588-9638-D7754B67EC15}" type="datetimeFigureOut">
              <a:rPr lang="ja-JP" altLang="en-US"/>
              <a:pPr>
                <a:defRPr/>
              </a:pPr>
              <a:t>2026/6/22</a:t>
            </a:fld>
            <a:endParaRPr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F7862C-93BC-478F-8268-26F2979982A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307691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ED1234-896B-4652-9F59-6B35F3F4283C}" type="datetimeFigureOut">
              <a:rPr lang="ja-JP" altLang="en-US"/>
              <a:pPr>
                <a:defRPr/>
              </a:pPr>
              <a:t>2026/6/22</a:t>
            </a:fld>
            <a:endParaRPr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9D8172-3417-4D84-909A-E8CDD49A6429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51925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40FC39-D68B-40B1-8506-2536AFA7CB49}" type="datetimeFigureOut">
              <a:rPr lang="ja-JP" altLang="en-US"/>
              <a:pPr>
                <a:defRPr/>
              </a:pPr>
              <a:t>2026/6/22</a:t>
            </a:fld>
            <a:endParaRPr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03FCB4-10F0-48DD-8DAD-B9FA59F2018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586947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8B6FF2-5CAE-42A2-958A-3BA99CDCDD80}" type="datetimeFigureOut">
              <a:rPr lang="ja-JP" altLang="en-US"/>
              <a:pPr>
                <a:defRPr/>
              </a:pPr>
              <a:t>2026/6/22</a:t>
            </a:fld>
            <a:endParaRPr lang="ja-JP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F9BA89-A3FE-4108-B5C0-F91AA6ED1D42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213940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89968B-EE66-44E3-81DE-2BA901EDF2AD}" type="datetimeFigureOut">
              <a:rPr lang="ja-JP" altLang="en-US"/>
              <a:pPr>
                <a:defRPr/>
              </a:pPr>
              <a:t>2026/6/22</a:t>
            </a:fld>
            <a:endParaRPr lang="ja-JP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8A10E5-C123-4AAE-B873-4A110A6B8619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829059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377EFD-AE2F-4488-92DA-D86A2DF67D43}" type="datetimeFigureOut">
              <a:rPr lang="ja-JP" altLang="en-US"/>
              <a:pPr>
                <a:defRPr/>
              </a:pPr>
              <a:t>2026/6/22</a:t>
            </a:fld>
            <a:endParaRPr lang="ja-JP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D932CB-DC16-4180-AABB-103A2918F1EA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73973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05DA8A-F030-44EA-82DD-867143C3D9FD}" type="datetimeFigureOut">
              <a:rPr lang="ja-JP" altLang="en-US"/>
              <a:pPr>
                <a:defRPr/>
              </a:pPr>
              <a:t>2026/6/22</a:t>
            </a:fld>
            <a:endParaRPr lang="ja-JP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76C507-D26C-424B-93D4-B437AD870FF6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070636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9C4F8D-E552-490F-9795-C7E748F63326}" type="datetimeFigureOut">
              <a:rPr lang="ja-JP" altLang="en-US"/>
              <a:pPr>
                <a:defRPr/>
              </a:pPr>
              <a:t>2026/6/22</a:t>
            </a:fld>
            <a:endParaRPr lang="ja-JP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590BFA-6714-41D0-849E-219AE09DDA84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696651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ja-JP" altLang="en-US" noProof="0"/>
              <a:t>図を追加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1FE7E4-057F-48D2-A368-3FCC1F9994AB}" type="datetimeFigureOut">
              <a:rPr lang="ja-JP" altLang="en-US"/>
              <a:pPr>
                <a:defRPr/>
              </a:pPr>
              <a:t>2026/6/22</a:t>
            </a:fld>
            <a:endParaRPr lang="ja-JP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18CEEA-F5C1-4004-A599-2D3CF08C2833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169300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71488" y="527050"/>
            <a:ext cx="5915025" cy="191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タイトルの書式設定</a:t>
            </a:r>
            <a:endParaRPr lang="en-US" altLang="ja-JP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71488" y="2636838"/>
            <a:ext cx="5915025" cy="6284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altLang="ja-JP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2100"/>
            <a:ext cx="1543050" cy="527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25677365-60CF-4474-B6CD-B464B42B7609}" type="datetimeFigureOut">
              <a:rPr lang="ja-JP" altLang="en-US"/>
              <a:pPr>
                <a:defRPr/>
              </a:pPr>
              <a:t>2026/6/22</a:t>
            </a:fld>
            <a:endParaRPr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2100"/>
            <a:ext cx="2314575" cy="527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2100"/>
            <a:ext cx="1543050" cy="527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6C11A1CD-6BDD-4C2A-9724-E9D759B90E73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 Light" panose="020F0302020204030204" pitchFamily="34" charset="0"/>
          <a:ea typeface="ＭＳ Ｐゴシック" panose="020B0600070205080204" pitchFamily="50" charset="-128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 Light" panose="020F0302020204030204" pitchFamily="34" charset="0"/>
          <a:ea typeface="ＭＳ Ｐゴシック" panose="020B0600070205080204" pitchFamily="50" charset="-128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 Light" panose="020F0302020204030204" pitchFamily="34" charset="0"/>
          <a:ea typeface="ＭＳ Ｐゴシック" panose="020B0600070205080204" pitchFamily="50" charset="-128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 Light" panose="020F0302020204030204" pitchFamily="34" charset="0"/>
          <a:ea typeface="ＭＳ Ｐゴシック" panose="020B0600070205080204" pitchFamily="50" charset="-128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 Light" panose="020F0302020204030204" pitchFamily="34" charset="0"/>
          <a:ea typeface="ＭＳ Ｐゴシック" panose="020B0600070205080204" pitchFamily="50" charset="-128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 Light" panose="020F0302020204030204" pitchFamily="34" charset="0"/>
          <a:ea typeface="ＭＳ Ｐゴシック" panose="020B0600070205080204" pitchFamily="50" charset="-128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 Light" panose="020F0302020204030204" pitchFamily="34" charset="0"/>
          <a:ea typeface="ＭＳ Ｐゴシック" panose="020B0600070205080204" pitchFamily="50" charset="-128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 Light" panose="020F0302020204030204" pitchFamily="34" charset="0"/>
          <a:ea typeface="ＭＳ Ｐゴシック" panose="020B0600070205080204" pitchFamily="50" charset="-128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umimoji="1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umimoji="1"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umimoji="1"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15000">
              <a:srgbClr val="E2F0D9"/>
            </a:gs>
            <a:gs pos="55000">
              <a:schemeClr val="accent6">
                <a:lumMod val="60000"/>
                <a:lumOff val="40000"/>
              </a:schemeClr>
            </a:gs>
            <a:gs pos="97000">
              <a:schemeClr val="accent6">
                <a:lumMod val="60000"/>
                <a:lumOff val="4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楕円 61">
            <a:extLst>
              <a:ext uri="{FF2B5EF4-FFF2-40B4-BE49-F238E27FC236}">
                <a16:creationId xmlns:a16="http://schemas.microsoft.com/office/drawing/2014/main" id="{739246EC-5544-401C-AA4F-225C616895F4}"/>
              </a:ext>
            </a:extLst>
          </p:cNvPr>
          <p:cNvSpPr/>
          <p:nvPr/>
        </p:nvSpPr>
        <p:spPr>
          <a:xfrm>
            <a:off x="5128697" y="-637415"/>
            <a:ext cx="3239873" cy="3239873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6" name="楕円 65">
            <a:extLst>
              <a:ext uri="{FF2B5EF4-FFF2-40B4-BE49-F238E27FC236}">
                <a16:creationId xmlns:a16="http://schemas.microsoft.com/office/drawing/2014/main" id="{577D2FA9-E709-4871-A030-ED209216EFDC}"/>
              </a:ext>
            </a:extLst>
          </p:cNvPr>
          <p:cNvSpPr/>
          <p:nvPr/>
        </p:nvSpPr>
        <p:spPr>
          <a:xfrm>
            <a:off x="-1064783" y="949897"/>
            <a:ext cx="3239873" cy="3239873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7" name="楕円 56">
            <a:extLst>
              <a:ext uri="{FF2B5EF4-FFF2-40B4-BE49-F238E27FC236}">
                <a16:creationId xmlns:a16="http://schemas.microsoft.com/office/drawing/2014/main" id="{2B02EE75-BFA5-4886-924F-4C2E741EE62C}"/>
              </a:ext>
            </a:extLst>
          </p:cNvPr>
          <p:cNvSpPr/>
          <p:nvPr/>
        </p:nvSpPr>
        <p:spPr>
          <a:xfrm>
            <a:off x="1783587" y="4917173"/>
            <a:ext cx="3239873" cy="3239873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4" name="正方形/長方形 63">
            <a:extLst>
              <a:ext uri="{FF2B5EF4-FFF2-40B4-BE49-F238E27FC236}">
                <a16:creationId xmlns:a16="http://schemas.microsoft.com/office/drawing/2014/main" id="{3E68A5BC-FB97-4625-829A-24A228F2AF2B}"/>
              </a:ext>
            </a:extLst>
          </p:cNvPr>
          <p:cNvSpPr/>
          <p:nvPr/>
        </p:nvSpPr>
        <p:spPr bwMode="auto">
          <a:xfrm>
            <a:off x="99000" y="2828967"/>
            <a:ext cx="6660000" cy="702569"/>
          </a:xfrm>
          <a:prstGeom prst="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1600"/>
          </a:p>
        </p:txBody>
      </p:sp>
      <p:sp>
        <p:nvSpPr>
          <p:cNvPr id="61" name="正方形/長方形 60">
            <a:extLst>
              <a:ext uri="{FF2B5EF4-FFF2-40B4-BE49-F238E27FC236}">
                <a16:creationId xmlns:a16="http://schemas.microsoft.com/office/drawing/2014/main" id="{E844A232-55C2-4CA2-87A2-C9C97BAC0077}"/>
              </a:ext>
            </a:extLst>
          </p:cNvPr>
          <p:cNvSpPr/>
          <p:nvPr/>
        </p:nvSpPr>
        <p:spPr bwMode="auto">
          <a:xfrm>
            <a:off x="99000" y="7420473"/>
            <a:ext cx="6660000" cy="702569"/>
          </a:xfrm>
          <a:prstGeom prst="rect">
            <a:avLst/>
          </a:prstGeom>
          <a:solidFill>
            <a:schemeClr val="bg1"/>
          </a:solidFill>
          <a:ln w="28575">
            <a:solidFill>
              <a:srgbClr val="7E52C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1600"/>
          </a:p>
        </p:txBody>
      </p:sp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C8C8911A-9E67-4B4A-B595-121B3FC0C577}"/>
              </a:ext>
            </a:extLst>
          </p:cNvPr>
          <p:cNvSpPr/>
          <p:nvPr/>
        </p:nvSpPr>
        <p:spPr bwMode="auto">
          <a:xfrm>
            <a:off x="99410" y="3593030"/>
            <a:ext cx="6660000" cy="702569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1600"/>
          </a:p>
        </p:txBody>
      </p:sp>
      <p:sp>
        <p:nvSpPr>
          <p:cNvPr id="116" name="角丸四角形 115"/>
          <p:cNvSpPr/>
          <p:nvPr/>
        </p:nvSpPr>
        <p:spPr>
          <a:xfrm>
            <a:off x="99000" y="9032653"/>
            <a:ext cx="6689568" cy="764732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3075" name="テキスト ボックス 78"/>
          <p:cNvSpPr txBox="1">
            <a:spLocks noChangeArrowheads="1"/>
          </p:cNvSpPr>
          <p:nvPr/>
        </p:nvSpPr>
        <p:spPr bwMode="auto">
          <a:xfrm>
            <a:off x="88900" y="7938"/>
            <a:ext cx="258286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2027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年</a:t>
            </a:r>
            <a:r>
              <a:rPr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月卒業生対象</a:t>
            </a:r>
          </a:p>
        </p:txBody>
      </p:sp>
      <p:sp>
        <p:nvSpPr>
          <p:cNvPr id="13" name="角丸四角形 12"/>
          <p:cNvSpPr/>
          <p:nvPr/>
        </p:nvSpPr>
        <p:spPr>
          <a:xfrm>
            <a:off x="115747" y="1402946"/>
            <a:ext cx="6609144" cy="851914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3077" name="テキスト ボックス 55"/>
          <p:cNvSpPr txBox="1">
            <a:spLocks noChangeArrowheads="1"/>
          </p:cNvSpPr>
          <p:nvPr/>
        </p:nvSpPr>
        <p:spPr bwMode="auto">
          <a:xfrm>
            <a:off x="1169408" y="1514871"/>
            <a:ext cx="482282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 sz="1600">
                <a:solidFill>
                  <a:srgbClr val="92D05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●</a:t>
            </a:r>
            <a:r>
              <a:rPr lang="ja-JP" altLang="en-US" sz="1600">
                <a:latin typeface="Meiryo UI" panose="020B0604030504040204" pitchFamily="50" charset="-128"/>
                <a:ea typeface="Meiryo UI" panose="020B0604030504040204" pitchFamily="50" charset="-128"/>
              </a:rPr>
              <a:t>事業概要の説明　　　 </a:t>
            </a:r>
            <a:r>
              <a:rPr lang="ja-JP" altLang="en-US" sz="1600">
                <a:solidFill>
                  <a:srgbClr val="92D05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●</a:t>
            </a:r>
            <a:r>
              <a:rPr lang="ja-JP" altLang="en-US" sz="1600">
                <a:latin typeface="Meiryo UI" panose="020B0604030504040204" pitchFamily="50" charset="-128"/>
                <a:ea typeface="Meiryo UI" panose="020B0604030504040204" pitchFamily="50" charset="-128"/>
              </a:rPr>
              <a:t>お仕事の魅力の説明</a:t>
            </a:r>
            <a:endParaRPr lang="en-US" altLang="ja-JP" sz="160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600">
                <a:solidFill>
                  <a:srgbClr val="92D05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●</a:t>
            </a:r>
            <a:r>
              <a:rPr lang="ja-JP" altLang="en-US" sz="1600">
                <a:latin typeface="Meiryo UI" panose="020B0604030504040204" pitchFamily="50" charset="-128"/>
                <a:ea typeface="Meiryo UI" panose="020B0604030504040204" pitchFamily="50" charset="-128"/>
              </a:rPr>
              <a:t>先輩社員との座談会　</a:t>
            </a:r>
            <a:r>
              <a:rPr lang="ja-JP" altLang="en-US" sz="1600">
                <a:solidFill>
                  <a:srgbClr val="92D05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●</a:t>
            </a:r>
            <a:r>
              <a:rPr lang="ja-JP" altLang="en-US" sz="1600">
                <a:latin typeface="Meiryo UI" panose="020B0604030504040204" pitchFamily="50" charset="-128"/>
                <a:ea typeface="Meiryo UI" panose="020B0604030504040204" pitchFamily="50" charset="-128"/>
              </a:rPr>
              <a:t>設備見学</a:t>
            </a:r>
            <a:endParaRPr lang="en-US" altLang="ja-JP" sz="16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正方形/長方形 2"/>
          <p:cNvSpPr/>
          <p:nvPr/>
        </p:nvSpPr>
        <p:spPr>
          <a:xfrm>
            <a:off x="99000" y="5850325"/>
            <a:ext cx="6659602" cy="703913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1600"/>
          </a:p>
        </p:txBody>
      </p:sp>
      <p:sp>
        <p:nvSpPr>
          <p:cNvPr id="3079" name="テキスト ボックス 1"/>
          <p:cNvSpPr txBox="1">
            <a:spLocks noChangeArrowheads="1"/>
          </p:cNvSpPr>
          <p:nvPr/>
        </p:nvSpPr>
        <p:spPr bwMode="auto">
          <a:xfrm>
            <a:off x="6042025" y="73025"/>
            <a:ext cx="1527175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en-US" altLang="ja-JP" sz="11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lang="ja-JP" altLang="en-US" sz="11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別紙６</a:t>
            </a:r>
            <a:r>
              <a:rPr lang="en-US" altLang="ja-JP" sz="11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  <a:endParaRPr lang="ja-JP" altLang="en-US" sz="110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115" name="テキスト ボックス 77"/>
          <p:cNvSpPr txBox="1">
            <a:spLocks noChangeArrowheads="1"/>
          </p:cNvSpPr>
          <p:nvPr/>
        </p:nvSpPr>
        <p:spPr bwMode="auto">
          <a:xfrm>
            <a:off x="1214960" y="2867970"/>
            <a:ext cx="171232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en-US" altLang="ja-JP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7</a:t>
            </a:r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月</a:t>
            </a:r>
            <a:r>
              <a:rPr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altLang="ja-JP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24</a:t>
            </a:r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日 </a:t>
            </a:r>
            <a:r>
              <a:rPr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金</a:t>
            </a:r>
            <a:r>
              <a:rPr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) </a:t>
            </a:r>
          </a:p>
        </p:txBody>
      </p:sp>
      <p:sp>
        <p:nvSpPr>
          <p:cNvPr id="107" name="正方形/長方形 106"/>
          <p:cNvSpPr/>
          <p:nvPr/>
        </p:nvSpPr>
        <p:spPr bwMode="auto">
          <a:xfrm>
            <a:off x="88900" y="6634001"/>
            <a:ext cx="6660000" cy="703701"/>
          </a:xfrm>
          <a:prstGeom prst="rect">
            <a:avLst/>
          </a:prstGeom>
          <a:solidFill>
            <a:schemeClr val="bg1"/>
          </a:solidFill>
          <a:ln w="28575">
            <a:solidFill>
              <a:srgbClr val="FF7C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1600"/>
          </a:p>
        </p:txBody>
      </p:sp>
      <p:sp>
        <p:nvSpPr>
          <p:cNvPr id="3111" name="テキスト ボックス 77"/>
          <p:cNvSpPr txBox="1">
            <a:spLocks noChangeArrowheads="1"/>
          </p:cNvSpPr>
          <p:nvPr/>
        </p:nvSpPr>
        <p:spPr bwMode="auto">
          <a:xfrm>
            <a:off x="1214960" y="3641137"/>
            <a:ext cx="171232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en-US" altLang="ja-JP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7</a:t>
            </a:r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月</a:t>
            </a:r>
            <a:r>
              <a:rPr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altLang="ja-JP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28</a:t>
            </a:r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日 </a:t>
            </a:r>
            <a:r>
              <a:rPr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火</a:t>
            </a:r>
            <a:r>
              <a:rPr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) </a:t>
            </a:r>
          </a:p>
        </p:txBody>
      </p:sp>
      <p:sp>
        <p:nvSpPr>
          <p:cNvPr id="134" name="ホームベース 133"/>
          <p:cNvSpPr/>
          <p:nvPr/>
        </p:nvSpPr>
        <p:spPr bwMode="auto">
          <a:xfrm>
            <a:off x="3095359" y="6765328"/>
            <a:ext cx="807362" cy="444069"/>
          </a:xfrm>
          <a:prstGeom prst="homePlat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11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会場</a:t>
            </a:r>
          </a:p>
        </p:txBody>
      </p:sp>
      <p:sp>
        <p:nvSpPr>
          <p:cNvPr id="3113" name="テキスト ボックス 134"/>
          <p:cNvSpPr txBox="1">
            <a:spLocks noChangeArrowheads="1"/>
          </p:cNvSpPr>
          <p:nvPr/>
        </p:nvSpPr>
        <p:spPr bwMode="auto">
          <a:xfrm>
            <a:off x="4037065" y="6859229"/>
            <a:ext cx="18473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endParaRPr lang="en-US" altLang="ja-JP" sz="1200" b="1">
              <a:solidFill>
                <a:schemeClr val="accent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8" name="テキスト ボックス 97"/>
          <p:cNvSpPr txBox="1"/>
          <p:nvPr/>
        </p:nvSpPr>
        <p:spPr bwMode="auto">
          <a:xfrm>
            <a:off x="3913862" y="3748487"/>
            <a:ext cx="2638954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ja-JP" altLang="en-US" b="1">
                <a:solidFill>
                  <a:srgbClr val="FF99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福島県域水力発電所</a:t>
            </a:r>
            <a:endParaRPr lang="en-US" altLang="ja-JP" b="1">
              <a:solidFill>
                <a:srgbClr val="FF99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1" name="ホームベース 100"/>
          <p:cNvSpPr/>
          <p:nvPr/>
        </p:nvSpPr>
        <p:spPr bwMode="auto">
          <a:xfrm>
            <a:off x="3114308" y="2981517"/>
            <a:ext cx="798513" cy="425450"/>
          </a:xfrm>
          <a:prstGeom prst="homePlat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11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会場</a:t>
            </a:r>
          </a:p>
        </p:txBody>
      </p:sp>
      <p:sp>
        <p:nvSpPr>
          <p:cNvPr id="102" name="ホームベース 101"/>
          <p:cNvSpPr/>
          <p:nvPr/>
        </p:nvSpPr>
        <p:spPr bwMode="auto">
          <a:xfrm>
            <a:off x="3114718" y="3735485"/>
            <a:ext cx="798513" cy="425450"/>
          </a:xfrm>
          <a:prstGeom prst="homePlat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11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会場</a:t>
            </a:r>
          </a:p>
        </p:txBody>
      </p:sp>
      <p:sp>
        <p:nvSpPr>
          <p:cNvPr id="118" name="テキスト ボックス 117"/>
          <p:cNvSpPr txBox="1"/>
          <p:nvPr/>
        </p:nvSpPr>
        <p:spPr>
          <a:xfrm>
            <a:off x="505959" y="9413385"/>
            <a:ext cx="623804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ja-JP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lang="ja-JP" altLang="en-US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集合時間・場所等の詳細は、お申込み受領後、個別にメールでご案内いたします。</a:t>
            </a:r>
            <a:endParaRPr lang="en-US" altLang="ja-JP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0" name="正方形/長方形 119"/>
          <p:cNvSpPr/>
          <p:nvPr/>
        </p:nvSpPr>
        <p:spPr>
          <a:xfrm>
            <a:off x="-93782" y="354115"/>
            <a:ext cx="6978886" cy="107721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ja-JP" altLang="en-US" sz="32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東京電力リニューアブルパワー株式会社</a:t>
            </a:r>
            <a:endParaRPr lang="en-US" altLang="ja-JP" sz="3200" b="1">
              <a:ln w="9525">
                <a:solidFill>
                  <a:schemeClr val="bg1"/>
                </a:solidFill>
                <a:prstDash val="solid"/>
              </a:ln>
              <a:solidFill>
                <a:srgbClr val="00B05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>
              <a:defRPr/>
            </a:pPr>
            <a:r>
              <a:rPr lang="ja-JP" altLang="en-US" sz="32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応募前職場見学会　</a:t>
            </a:r>
            <a:endParaRPr lang="ja-JP" altLang="en-US" sz="3200" b="1">
              <a:ln w="9525">
                <a:solidFill>
                  <a:schemeClr val="bg1"/>
                </a:solidFill>
                <a:prstDash val="solid"/>
              </a:ln>
              <a:solidFill>
                <a:srgbClr val="00B05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122" name="正方形/長方形 121"/>
          <p:cNvSpPr/>
          <p:nvPr/>
        </p:nvSpPr>
        <p:spPr>
          <a:xfrm>
            <a:off x="205050" y="6726755"/>
            <a:ext cx="936625" cy="503821"/>
          </a:xfrm>
          <a:prstGeom prst="rect">
            <a:avLst/>
          </a:prstGeom>
          <a:solidFill>
            <a:srgbClr val="FF7C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1600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280418" y="6727120"/>
            <a:ext cx="800219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ja-JP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群馬</a:t>
            </a:r>
          </a:p>
        </p:txBody>
      </p:sp>
      <p:sp>
        <p:nvSpPr>
          <p:cNvPr id="123" name="正方形/長方形 122"/>
          <p:cNvSpPr/>
          <p:nvPr/>
        </p:nvSpPr>
        <p:spPr>
          <a:xfrm>
            <a:off x="215150" y="2922594"/>
            <a:ext cx="936000" cy="50382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1600"/>
          </a:p>
        </p:txBody>
      </p:sp>
      <p:sp>
        <p:nvSpPr>
          <p:cNvPr id="127" name="テキスト ボックス 126"/>
          <p:cNvSpPr txBox="1"/>
          <p:nvPr/>
        </p:nvSpPr>
        <p:spPr>
          <a:xfrm>
            <a:off x="283964" y="2943328"/>
            <a:ext cx="800219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ja-JP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新潟</a:t>
            </a:r>
          </a:p>
        </p:txBody>
      </p:sp>
      <p:sp>
        <p:nvSpPr>
          <p:cNvPr id="128" name="正方形/長方形 127"/>
          <p:cNvSpPr/>
          <p:nvPr/>
        </p:nvSpPr>
        <p:spPr>
          <a:xfrm>
            <a:off x="215560" y="3681924"/>
            <a:ext cx="936625" cy="50382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1600"/>
          </a:p>
        </p:txBody>
      </p:sp>
      <p:sp>
        <p:nvSpPr>
          <p:cNvPr id="129" name="テキスト ボックス 128"/>
          <p:cNvSpPr txBox="1"/>
          <p:nvPr/>
        </p:nvSpPr>
        <p:spPr>
          <a:xfrm>
            <a:off x="284374" y="3719468"/>
            <a:ext cx="800219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ja-JP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福島</a:t>
            </a:r>
          </a:p>
        </p:txBody>
      </p:sp>
      <p:sp>
        <p:nvSpPr>
          <p:cNvPr id="3096" name="テキスト ボックス 77"/>
          <p:cNvSpPr txBox="1">
            <a:spLocks noChangeArrowheads="1"/>
          </p:cNvSpPr>
          <p:nvPr/>
        </p:nvSpPr>
        <p:spPr bwMode="auto">
          <a:xfrm>
            <a:off x="1214960" y="6652057"/>
            <a:ext cx="171232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en-US" altLang="ja-JP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7</a:t>
            </a:r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月</a:t>
            </a:r>
            <a:r>
              <a:rPr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altLang="ja-JP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24</a:t>
            </a:r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日 </a:t>
            </a:r>
            <a:r>
              <a:rPr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金</a:t>
            </a:r>
            <a:r>
              <a:rPr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) </a:t>
            </a:r>
          </a:p>
        </p:txBody>
      </p:sp>
      <p:sp>
        <p:nvSpPr>
          <p:cNvPr id="33" name="正方形/長方形 32"/>
          <p:cNvSpPr/>
          <p:nvPr/>
        </p:nvSpPr>
        <p:spPr bwMode="auto">
          <a:xfrm>
            <a:off x="99000" y="8211632"/>
            <a:ext cx="6660000" cy="714019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>
              <a:defRPr/>
            </a:pPr>
            <a:endParaRPr lang="ja-JP" altLang="en-US"/>
          </a:p>
        </p:txBody>
      </p:sp>
      <p:sp>
        <p:nvSpPr>
          <p:cNvPr id="3108" name="テキスト ボックス 77"/>
          <p:cNvSpPr txBox="1">
            <a:spLocks noChangeArrowheads="1"/>
          </p:cNvSpPr>
          <p:nvPr/>
        </p:nvSpPr>
        <p:spPr bwMode="auto">
          <a:xfrm>
            <a:off x="387058" y="8221041"/>
            <a:ext cx="616575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 sz="2000" b="1" u="sng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山梨県</a:t>
            </a:r>
            <a:r>
              <a:rPr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では、ご希望に応じて随時開催します。</a:t>
            </a:r>
            <a:endParaRPr lang="en-US" altLang="ja-JP" sz="16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r"/>
            <a:r>
              <a:rPr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裏面にご希望日を記載の上、お申込ください。</a:t>
            </a:r>
            <a:endParaRPr lang="en-US" altLang="ja-JP" sz="16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7" name="テキスト ボックス 36"/>
          <p:cNvSpPr txBox="1"/>
          <p:nvPr/>
        </p:nvSpPr>
        <p:spPr>
          <a:xfrm>
            <a:off x="214752" y="5967666"/>
            <a:ext cx="936000" cy="461665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ja-JP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栃木</a:t>
            </a:r>
          </a:p>
        </p:txBody>
      </p:sp>
      <p:sp>
        <p:nvSpPr>
          <p:cNvPr id="49" name="円/楕円 48"/>
          <p:cNvSpPr/>
          <p:nvPr/>
        </p:nvSpPr>
        <p:spPr>
          <a:xfrm>
            <a:off x="371771" y="1496952"/>
            <a:ext cx="689818" cy="689818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altLang="ja-JP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0" name="円/楕円 49"/>
          <p:cNvSpPr/>
          <p:nvPr/>
        </p:nvSpPr>
        <p:spPr>
          <a:xfrm>
            <a:off x="409345" y="1529600"/>
            <a:ext cx="627107" cy="627107"/>
          </a:xfrm>
          <a:prstGeom prst="ellipse">
            <a:avLst/>
          </a:prstGeom>
          <a:noFill/>
          <a:ln w="19050">
            <a:solidFill>
              <a:schemeClr val="bg1">
                <a:lumMod val="9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3104" name="テキスト ボックス 132"/>
          <p:cNvSpPr txBox="1">
            <a:spLocks noChangeArrowheads="1"/>
          </p:cNvSpPr>
          <p:nvPr/>
        </p:nvSpPr>
        <p:spPr bwMode="auto">
          <a:xfrm>
            <a:off x="1267925" y="3193908"/>
            <a:ext cx="119295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en-US" altLang="ja-JP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9:00</a:t>
            </a:r>
            <a:r>
              <a:rPr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～</a:t>
            </a:r>
            <a:r>
              <a:rPr lang="en-US" altLang="ja-JP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15:30</a:t>
            </a:r>
          </a:p>
        </p:txBody>
      </p:sp>
      <p:sp>
        <p:nvSpPr>
          <p:cNvPr id="3105" name="テキスト ボックス 132"/>
          <p:cNvSpPr txBox="1">
            <a:spLocks noChangeArrowheads="1"/>
          </p:cNvSpPr>
          <p:nvPr/>
        </p:nvSpPr>
        <p:spPr bwMode="auto">
          <a:xfrm>
            <a:off x="1267527" y="6225648"/>
            <a:ext cx="119295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en-US" altLang="ja-JP" sz="1200" b="1">
                <a:latin typeface="Meiryo UI" panose="020B0604030504040204" pitchFamily="50" charset="-128"/>
                <a:ea typeface="Meiryo UI" panose="020B0604030504040204" pitchFamily="50" charset="-128"/>
              </a:rPr>
              <a:t>9:30</a:t>
            </a:r>
            <a:r>
              <a:rPr lang="ja-JP" altLang="en-US" sz="1200" b="1">
                <a:latin typeface="Meiryo UI" panose="020B0604030504040204" pitchFamily="50" charset="-128"/>
                <a:ea typeface="Meiryo UI" panose="020B0604030504040204" pitchFamily="50" charset="-128"/>
              </a:rPr>
              <a:t>～</a:t>
            </a:r>
            <a:r>
              <a:rPr lang="en-US" altLang="ja-JP" sz="1200" b="1">
                <a:latin typeface="Meiryo UI" panose="020B0604030504040204" pitchFamily="50" charset="-128"/>
                <a:ea typeface="Meiryo UI" panose="020B0604030504040204" pitchFamily="50" charset="-128"/>
              </a:rPr>
              <a:t>14:30</a:t>
            </a:r>
          </a:p>
        </p:txBody>
      </p:sp>
      <p:sp>
        <p:nvSpPr>
          <p:cNvPr id="3106" name="テキスト ボックス 132"/>
          <p:cNvSpPr txBox="1">
            <a:spLocks noChangeArrowheads="1"/>
          </p:cNvSpPr>
          <p:nvPr/>
        </p:nvSpPr>
        <p:spPr bwMode="auto">
          <a:xfrm>
            <a:off x="1268335" y="3957500"/>
            <a:ext cx="129715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en-US" altLang="ja-JP" sz="1200" b="1">
                <a:latin typeface="Meiryo UI" panose="020B0604030504040204" pitchFamily="50" charset="-128"/>
                <a:ea typeface="Meiryo UI" panose="020B0604030504040204" pitchFamily="50" charset="-128"/>
              </a:rPr>
              <a:t>10:00</a:t>
            </a:r>
            <a:r>
              <a:rPr lang="ja-JP" altLang="en-US" sz="1200" b="1">
                <a:latin typeface="Meiryo UI" panose="020B0604030504040204" pitchFamily="50" charset="-128"/>
                <a:ea typeface="Meiryo UI" panose="020B0604030504040204" pitchFamily="50" charset="-128"/>
              </a:rPr>
              <a:t>～</a:t>
            </a:r>
            <a:r>
              <a:rPr lang="en-US" altLang="ja-JP" sz="1200" b="1">
                <a:latin typeface="Meiryo UI" panose="020B0604030504040204" pitchFamily="50" charset="-128"/>
                <a:ea typeface="Meiryo UI" panose="020B0604030504040204" pitchFamily="50" charset="-128"/>
              </a:rPr>
              <a:t>15:30</a:t>
            </a: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4143D77B-B90E-4889-8591-9E7CAD14304C}"/>
              </a:ext>
            </a:extLst>
          </p:cNvPr>
          <p:cNvSpPr txBox="1"/>
          <p:nvPr/>
        </p:nvSpPr>
        <p:spPr>
          <a:xfrm>
            <a:off x="387058" y="1555968"/>
            <a:ext cx="68379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ja-JP" altLang="en-US" sz="1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開催</a:t>
            </a:r>
            <a:endParaRPr lang="en-US" altLang="ja-JP" sz="16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>
              <a:defRPr/>
            </a:pPr>
            <a:r>
              <a:rPr lang="ja-JP" altLang="en-US" sz="1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内容</a:t>
            </a:r>
            <a:endParaRPr lang="en-US" altLang="ja-JP" sz="16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8" name="テキスト ボックス 77">
            <a:extLst>
              <a:ext uri="{FF2B5EF4-FFF2-40B4-BE49-F238E27FC236}">
                <a16:creationId xmlns:a16="http://schemas.microsoft.com/office/drawing/2014/main" id="{92CD593F-440B-4F5A-BDBD-732786D244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5060" y="7433563"/>
            <a:ext cx="17107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en-US" altLang="ja-JP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8</a:t>
            </a:r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月</a:t>
            </a:r>
            <a:r>
              <a:rPr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   </a:t>
            </a:r>
            <a:r>
              <a:rPr lang="en-US" altLang="ja-JP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6</a:t>
            </a:r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日 </a:t>
            </a:r>
            <a:r>
              <a:rPr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木</a:t>
            </a:r>
            <a:r>
              <a:rPr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) </a:t>
            </a:r>
          </a:p>
        </p:txBody>
      </p:sp>
      <p:sp>
        <p:nvSpPr>
          <p:cNvPr id="52" name="テキスト ボックス 132">
            <a:extLst>
              <a:ext uri="{FF2B5EF4-FFF2-40B4-BE49-F238E27FC236}">
                <a16:creationId xmlns:a16="http://schemas.microsoft.com/office/drawing/2014/main" id="{C4350BB6-73C0-4D23-BB58-2B2185354B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7925" y="7766276"/>
            <a:ext cx="129715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en-US" altLang="ja-JP" sz="1200" b="1">
                <a:latin typeface="Meiryo UI" panose="020B0604030504040204" pitchFamily="50" charset="-128"/>
                <a:ea typeface="Meiryo UI" panose="020B0604030504040204" pitchFamily="50" charset="-128"/>
              </a:rPr>
              <a:t>10:00</a:t>
            </a:r>
            <a:r>
              <a:rPr lang="ja-JP" altLang="en-US" sz="1200" b="1">
                <a:latin typeface="Meiryo UI" panose="020B0604030504040204" pitchFamily="50" charset="-128"/>
                <a:ea typeface="Meiryo UI" panose="020B0604030504040204" pitchFamily="50" charset="-128"/>
              </a:rPr>
              <a:t>～</a:t>
            </a:r>
            <a:r>
              <a:rPr lang="en-US" altLang="ja-JP" sz="1200" b="1">
                <a:latin typeface="Meiryo UI" panose="020B0604030504040204" pitchFamily="50" charset="-128"/>
                <a:ea typeface="Meiryo UI" panose="020B0604030504040204" pitchFamily="50" charset="-128"/>
              </a:rPr>
              <a:t>15:00</a:t>
            </a:r>
          </a:p>
        </p:txBody>
      </p:sp>
      <p:sp>
        <p:nvSpPr>
          <p:cNvPr id="53" name="ホームベース 101">
            <a:extLst>
              <a:ext uri="{FF2B5EF4-FFF2-40B4-BE49-F238E27FC236}">
                <a16:creationId xmlns:a16="http://schemas.microsoft.com/office/drawing/2014/main" id="{71408BDB-8EC4-4721-82ED-673453EB237D}"/>
              </a:ext>
            </a:extLst>
          </p:cNvPr>
          <p:cNvSpPr/>
          <p:nvPr/>
        </p:nvSpPr>
        <p:spPr bwMode="auto">
          <a:xfrm>
            <a:off x="3114308" y="7579998"/>
            <a:ext cx="798513" cy="425450"/>
          </a:xfrm>
          <a:prstGeom prst="homePlat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11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会場</a:t>
            </a:r>
          </a:p>
        </p:txBody>
      </p:sp>
      <p:sp>
        <p:nvSpPr>
          <p:cNvPr id="55" name="テキスト ボックス 77">
            <a:extLst>
              <a:ext uri="{FF2B5EF4-FFF2-40B4-BE49-F238E27FC236}">
                <a16:creationId xmlns:a16="http://schemas.microsoft.com/office/drawing/2014/main" id="{3EDBA7BF-E1FD-48F0-9689-FA03E314C1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4960" y="5905183"/>
            <a:ext cx="174278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７</a:t>
            </a:r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月</a:t>
            </a:r>
            <a:r>
              <a:rPr lang="en-US" altLang="ja-JP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31</a:t>
            </a:r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日 </a:t>
            </a:r>
            <a:r>
              <a:rPr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金</a:t>
            </a:r>
            <a:r>
              <a:rPr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) </a:t>
            </a:r>
          </a:p>
        </p:txBody>
      </p:sp>
      <p:sp>
        <p:nvSpPr>
          <p:cNvPr id="56" name="ホームベース 100">
            <a:extLst>
              <a:ext uri="{FF2B5EF4-FFF2-40B4-BE49-F238E27FC236}">
                <a16:creationId xmlns:a16="http://schemas.microsoft.com/office/drawing/2014/main" id="{E41E6572-4F47-4018-81C7-007F804FC3EE}"/>
              </a:ext>
            </a:extLst>
          </p:cNvPr>
          <p:cNvSpPr/>
          <p:nvPr/>
        </p:nvSpPr>
        <p:spPr bwMode="auto">
          <a:xfrm>
            <a:off x="3113910" y="6019589"/>
            <a:ext cx="798513" cy="425450"/>
          </a:xfrm>
          <a:prstGeom prst="homePlat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11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会場</a:t>
            </a:r>
          </a:p>
        </p:txBody>
      </p:sp>
      <p:sp>
        <p:nvSpPr>
          <p:cNvPr id="58" name="テキスト ボックス 132">
            <a:extLst>
              <a:ext uri="{FF2B5EF4-FFF2-40B4-BE49-F238E27FC236}">
                <a16:creationId xmlns:a16="http://schemas.microsoft.com/office/drawing/2014/main" id="{5DE3642E-A3E0-434D-8A96-29665262FF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7825" y="7011527"/>
            <a:ext cx="119295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en-US" altLang="ja-JP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9:30</a:t>
            </a:r>
            <a:r>
              <a:rPr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～</a:t>
            </a:r>
            <a:r>
              <a:rPr lang="en-US" altLang="ja-JP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15:30</a:t>
            </a:r>
          </a:p>
        </p:txBody>
      </p:sp>
      <p:sp>
        <p:nvSpPr>
          <p:cNvPr id="60" name="正方形/長方形 59">
            <a:extLst>
              <a:ext uri="{FF2B5EF4-FFF2-40B4-BE49-F238E27FC236}">
                <a16:creationId xmlns:a16="http://schemas.microsoft.com/office/drawing/2014/main" id="{0197001C-3044-4D08-AAD5-6BF708FBBCD6}"/>
              </a:ext>
            </a:extLst>
          </p:cNvPr>
          <p:cNvSpPr/>
          <p:nvPr/>
        </p:nvSpPr>
        <p:spPr>
          <a:xfrm>
            <a:off x="215150" y="7502463"/>
            <a:ext cx="936625" cy="503822"/>
          </a:xfrm>
          <a:prstGeom prst="rect">
            <a:avLst/>
          </a:prstGeom>
          <a:solidFill>
            <a:srgbClr val="7E52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1600"/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E74E4397-7CD1-4BE3-AFF6-DA4163FC839A}"/>
              </a:ext>
            </a:extLst>
          </p:cNvPr>
          <p:cNvSpPr txBox="1"/>
          <p:nvPr/>
        </p:nvSpPr>
        <p:spPr>
          <a:xfrm>
            <a:off x="263779" y="7575930"/>
            <a:ext cx="877163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ja-JP" altLang="en-US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神奈川</a:t>
            </a:r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B601E95C-D92F-439C-B9F1-16A8F7B2DB60}"/>
              </a:ext>
            </a:extLst>
          </p:cNvPr>
          <p:cNvSpPr txBox="1"/>
          <p:nvPr/>
        </p:nvSpPr>
        <p:spPr bwMode="auto">
          <a:xfrm>
            <a:off x="3913452" y="7612558"/>
            <a:ext cx="2776438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ja-JP" altLang="en-US" b="1">
                <a:solidFill>
                  <a:srgbClr val="7E52CE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神奈川県域水力発電所</a:t>
            </a:r>
            <a:endParaRPr lang="en-US" altLang="ja-JP" b="1">
              <a:solidFill>
                <a:srgbClr val="7E52CE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5" name="テキスト ボックス 64">
            <a:extLst>
              <a:ext uri="{FF2B5EF4-FFF2-40B4-BE49-F238E27FC236}">
                <a16:creationId xmlns:a16="http://schemas.microsoft.com/office/drawing/2014/main" id="{EDE532BF-A868-44BB-85A7-657B7231CACF}"/>
              </a:ext>
            </a:extLst>
          </p:cNvPr>
          <p:cNvSpPr txBox="1"/>
          <p:nvPr/>
        </p:nvSpPr>
        <p:spPr bwMode="auto">
          <a:xfrm>
            <a:off x="3913452" y="2991911"/>
            <a:ext cx="2776438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ja-JP" altLang="en-US" b="1">
                <a:solidFill>
                  <a:schemeClr val="accent4">
                    <a:lumMod val="60000"/>
                    <a:lumOff val="4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新潟県域水力発電所</a:t>
            </a:r>
            <a:endParaRPr lang="en-US" altLang="ja-JP" b="1">
              <a:solidFill>
                <a:schemeClr val="accent4">
                  <a:lumMod val="60000"/>
                  <a:lumOff val="40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9B96DD0B-835A-434E-9D72-AA82F4B413BE}"/>
              </a:ext>
            </a:extLst>
          </p:cNvPr>
          <p:cNvSpPr txBox="1"/>
          <p:nvPr/>
        </p:nvSpPr>
        <p:spPr bwMode="auto">
          <a:xfrm>
            <a:off x="3913054" y="6044667"/>
            <a:ext cx="2776438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ja-JP" altLang="en-US" b="1">
                <a:solidFill>
                  <a:schemeClr val="accent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栃木県域水力発電所</a:t>
            </a:r>
            <a:endParaRPr lang="en-US" altLang="ja-JP" b="1">
              <a:solidFill>
                <a:schemeClr val="accent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8" name="テキスト ボックス 67">
            <a:extLst>
              <a:ext uri="{FF2B5EF4-FFF2-40B4-BE49-F238E27FC236}">
                <a16:creationId xmlns:a16="http://schemas.microsoft.com/office/drawing/2014/main" id="{7D57C59A-9E0D-4A48-BEA0-16ED4DCFDDA7}"/>
              </a:ext>
            </a:extLst>
          </p:cNvPr>
          <p:cNvSpPr txBox="1"/>
          <p:nvPr/>
        </p:nvSpPr>
        <p:spPr bwMode="auto">
          <a:xfrm>
            <a:off x="3903352" y="6731225"/>
            <a:ext cx="2776438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ja-JP" altLang="en-US" b="1">
                <a:solidFill>
                  <a:srgbClr val="FF7C8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群馬県域水力発電所</a:t>
            </a:r>
            <a:endParaRPr lang="en-US" altLang="ja-JP" b="1">
              <a:solidFill>
                <a:srgbClr val="FF7C8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0" name="テキスト ボックス 78">
            <a:extLst>
              <a:ext uri="{FF2B5EF4-FFF2-40B4-BE49-F238E27FC236}">
                <a16:creationId xmlns:a16="http://schemas.microsoft.com/office/drawing/2014/main" id="{841BCC6B-72F0-4D53-B3F7-2864A2D6BA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5762" y="2288065"/>
            <a:ext cx="512212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 b="1">
                <a:solidFill>
                  <a:schemeClr val="accent6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～　保護者さまもご一緒に参加いただけます　～</a:t>
            </a:r>
          </a:p>
        </p:txBody>
      </p:sp>
      <p:sp>
        <p:nvSpPr>
          <p:cNvPr id="71" name="正方形/長方形 70">
            <a:extLst>
              <a:ext uri="{FF2B5EF4-FFF2-40B4-BE49-F238E27FC236}">
                <a16:creationId xmlns:a16="http://schemas.microsoft.com/office/drawing/2014/main" id="{6DCC58F3-3F79-4160-A2DC-B038F46527D4}"/>
              </a:ext>
            </a:extLst>
          </p:cNvPr>
          <p:cNvSpPr/>
          <p:nvPr/>
        </p:nvSpPr>
        <p:spPr bwMode="auto">
          <a:xfrm>
            <a:off x="99000" y="4368539"/>
            <a:ext cx="6660000" cy="1402024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1600"/>
          </a:p>
        </p:txBody>
      </p:sp>
      <p:sp>
        <p:nvSpPr>
          <p:cNvPr id="72" name="ホームベース 133">
            <a:extLst>
              <a:ext uri="{FF2B5EF4-FFF2-40B4-BE49-F238E27FC236}">
                <a16:creationId xmlns:a16="http://schemas.microsoft.com/office/drawing/2014/main" id="{4D32D876-0767-4D4A-B58C-D67D651C9406}"/>
              </a:ext>
            </a:extLst>
          </p:cNvPr>
          <p:cNvSpPr/>
          <p:nvPr/>
        </p:nvSpPr>
        <p:spPr bwMode="auto">
          <a:xfrm>
            <a:off x="3115983" y="4500039"/>
            <a:ext cx="807362" cy="444069"/>
          </a:xfrm>
          <a:prstGeom prst="homePlat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11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会場</a:t>
            </a:r>
          </a:p>
        </p:txBody>
      </p:sp>
      <p:sp>
        <p:nvSpPr>
          <p:cNvPr id="73" name="テキスト ボックス 134">
            <a:extLst>
              <a:ext uri="{FF2B5EF4-FFF2-40B4-BE49-F238E27FC236}">
                <a16:creationId xmlns:a16="http://schemas.microsoft.com/office/drawing/2014/main" id="{5686B74E-2CD8-4E48-9050-3EACB4743D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8625" y="4593940"/>
            <a:ext cx="18473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endParaRPr lang="en-US" altLang="ja-JP" sz="1200" b="1">
              <a:solidFill>
                <a:schemeClr val="accent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4" name="正方形/長方形 73">
            <a:extLst>
              <a:ext uri="{FF2B5EF4-FFF2-40B4-BE49-F238E27FC236}">
                <a16:creationId xmlns:a16="http://schemas.microsoft.com/office/drawing/2014/main" id="{87BFA001-3957-4798-8FF2-53E0754DED31}"/>
              </a:ext>
            </a:extLst>
          </p:cNvPr>
          <p:cNvSpPr/>
          <p:nvPr/>
        </p:nvSpPr>
        <p:spPr>
          <a:xfrm>
            <a:off x="215150" y="4493992"/>
            <a:ext cx="936625" cy="50382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1600"/>
          </a:p>
        </p:txBody>
      </p:sp>
      <p:sp>
        <p:nvSpPr>
          <p:cNvPr id="75" name="テキスト ボックス 74">
            <a:extLst>
              <a:ext uri="{FF2B5EF4-FFF2-40B4-BE49-F238E27FC236}">
                <a16:creationId xmlns:a16="http://schemas.microsoft.com/office/drawing/2014/main" id="{BCFDD2C8-BF6C-4BE6-A088-A2979791087E}"/>
              </a:ext>
            </a:extLst>
          </p:cNvPr>
          <p:cNvSpPr txBox="1"/>
          <p:nvPr/>
        </p:nvSpPr>
        <p:spPr>
          <a:xfrm>
            <a:off x="290517" y="4494357"/>
            <a:ext cx="800219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ja-JP" altLang="en-US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長野</a:t>
            </a:r>
          </a:p>
        </p:txBody>
      </p:sp>
      <p:sp>
        <p:nvSpPr>
          <p:cNvPr id="76" name="テキスト ボックス 77">
            <a:extLst>
              <a:ext uri="{FF2B5EF4-FFF2-40B4-BE49-F238E27FC236}">
                <a16:creationId xmlns:a16="http://schemas.microsoft.com/office/drawing/2014/main" id="{BBA77EB6-EABD-4C4F-9BB1-C020F2E107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977" y="5031899"/>
            <a:ext cx="249299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en-US" altLang="ja-JP" b="1" dirty="0">
                <a:latin typeface="Arial Black" panose="020B0A04020102020204" pitchFamily="34" charset="0"/>
                <a:ea typeface="Meiryo UI" panose="020B0604030504040204" pitchFamily="50" charset="-128"/>
              </a:rPr>
              <a:t>7</a:t>
            </a:r>
            <a:r>
              <a:rPr lang="ja-JP" altLang="en-US" sz="1100" b="1" dirty="0">
                <a:latin typeface="Arial Black" panose="020B0A04020102020204" pitchFamily="34" charset="0"/>
                <a:ea typeface="Meiryo UI" panose="020B0604030504040204" pitchFamily="50" charset="-128"/>
              </a:rPr>
              <a:t>月</a:t>
            </a:r>
            <a:r>
              <a:rPr lang="ja-JP" altLang="en-US" sz="1200" b="1" dirty="0">
                <a:latin typeface="Arial Black" panose="020B0A04020102020204" pitchFamily="34" charset="0"/>
                <a:ea typeface="Meiryo UI" panose="020B0604030504040204" pitchFamily="50" charset="-128"/>
              </a:rPr>
              <a:t> </a:t>
            </a:r>
            <a:r>
              <a:rPr lang="en-US" altLang="ja-JP" b="1" dirty="0">
                <a:latin typeface="Arial Black" panose="020B0A04020102020204" pitchFamily="34" charset="0"/>
                <a:ea typeface="Meiryo UI" panose="020B0604030504040204" pitchFamily="50" charset="-128"/>
              </a:rPr>
              <a:t>29</a:t>
            </a:r>
            <a:r>
              <a:rPr lang="ja-JP" altLang="en-US" sz="1100" b="1" dirty="0">
                <a:latin typeface="Arial Black" panose="020B0A04020102020204" pitchFamily="34" charset="0"/>
                <a:ea typeface="Meiryo UI" panose="020B0604030504040204" pitchFamily="50" charset="-128"/>
              </a:rPr>
              <a:t>日 </a:t>
            </a:r>
            <a:r>
              <a:rPr lang="en-US" altLang="ja-JP" sz="1100" b="1" dirty="0">
                <a:latin typeface="Arial Black" panose="020B0A04020102020204" pitchFamily="34" charset="0"/>
                <a:ea typeface="Meiryo UI" panose="020B0604030504040204" pitchFamily="50" charset="-128"/>
              </a:rPr>
              <a:t>(</a:t>
            </a:r>
            <a:r>
              <a:rPr lang="ja-JP" altLang="en-US" sz="1100" b="1" dirty="0">
                <a:latin typeface="Arial Black" panose="020B0A04020102020204" pitchFamily="34" charset="0"/>
                <a:ea typeface="Meiryo UI" panose="020B0604030504040204" pitchFamily="50" charset="-128"/>
              </a:rPr>
              <a:t>水</a:t>
            </a:r>
            <a:r>
              <a:rPr lang="en-US" altLang="ja-JP" sz="1100" b="1" dirty="0">
                <a:latin typeface="Arial Black" panose="020B0A04020102020204" pitchFamily="34" charset="0"/>
                <a:ea typeface="Meiryo UI" panose="020B0604030504040204" pitchFamily="50" charset="-128"/>
              </a:rPr>
              <a:t>)</a:t>
            </a:r>
            <a:r>
              <a:rPr lang="ja-JP" altLang="en-US" sz="1100" b="1" dirty="0">
                <a:latin typeface="Arial Black" panose="020B0A04020102020204" pitchFamily="34" charset="0"/>
                <a:ea typeface="Meiryo UI" panose="020B0604030504040204" pitchFamily="50" charset="-128"/>
              </a:rPr>
              <a:t>　、</a:t>
            </a:r>
            <a:r>
              <a:rPr lang="en-US" altLang="ja-JP" b="1" dirty="0">
                <a:solidFill>
                  <a:prstClr val="black"/>
                </a:solidFill>
                <a:latin typeface="Arial Black" panose="020B0A04020102020204" pitchFamily="34" charset="0"/>
                <a:ea typeface="Meiryo UI" panose="020B0604030504040204" pitchFamily="50" charset="-128"/>
              </a:rPr>
              <a:t>8</a:t>
            </a:r>
            <a:r>
              <a:rPr lang="ja-JP" altLang="en-US" sz="1100" b="1" dirty="0">
                <a:solidFill>
                  <a:prstClr val="black"/>
                </a:solidFill>
                <a:latin typeface="Arial Black" panose="020B0A04020102020204" pitchFamily="34" charset="0"/>
                <a:ea typeface="Meiryo UI" panose="020B0604030504040204" pitchFamily="50" charset="-128"/>
              </a:rPr>
              <a:t>月</a:t>
            </a:r>
            <a:r>
              <a:rPr lang="ja-JP" altLang="en-US" sz="1200" b="1" dirty="0">
                <a:solidFill>
                  <a:prstClr val="black"/>
                </a:solidFill>
                <a:latin typeface="Arial Black" panose="020B0A04020102020204" pitchFamily="34" charset="0"/>
                <a:ea typeface="Meiryo UI" panose="020B0604030504040204" pitchFamily="50" charset="-128"/>
              </a:rPr>
              <a:t> </a:t>
            </a:r>
            <a:r>
              <a:rPr lang="en-US" altLang="ja-JP" b="1" dirty="0">
                <a:solidFill>
                  <a:prstClr val="black"/>
                </a:solidFill>
                <a:latin typeface="Arial Black" panose="020B0A04020102020204" pitchFamily="34" charset="0"/>
                <a:ea typeface="Meiryo UI" panose="020B0604030504040204" pitchFamily="50" charset="-128"/>
              </a:rPr>
              <a:t>4</a:t>
            </a:r>
            <a:r>
              <a:rPr lang="ja-JP" altLang="en-US" sz="1100" b="1" dirty="0">
                <a:solidFill>
                  <a:prstClr val="black"/>
                </a:solidFill>
                <a:latin typeface="Arial Black" panose="020B0A04020102020204" pitchFamily="34" charset="0"/>
                <a:ea typeface="Meiryo UI" panose="020B0604030504040204" pitchFamily="50" charset="-128"/>
              </a:rPr>
              <a:t>日 </a:t>
            </a:r>
            <a:r>
              <a:rPr lang="en-US" altLang="ja-JP" sz="1100" b="1" dirty="0">
                <a:solidFill>
                  <a:prstClr val="black"/>
                </a:solidFill>
                <a:latin typeface="Arial Black" panose="020B0A04020102020204" pitchFamily="34" charset="0"/>
                <a:ea typeface="Meiryo UI" panose="020B0604030504040204" pitchFamily="50" charset="-128"/>
              </a:rPr>
              <a:t>(</a:t>
            </a:r>
            <a:r>
              <a:rPr lang="ja-JP" altLang="en-US" sz="1100" b="1" dirty="0">
                <a:solidFill>
                  <a:prstClr val="black"/>
                </a:solidFill>
                <a:latin typeface="Arial Black" panose="020B0A04020102020204" pitchFamily="34" charset="0"/>
                <a:ea typeface="Meiryo UI" panose="020B0604030504040204" pitchFamily="50" charset="-128"/>
              </a:rPr>
              <a:t>火</a:t>
            </a:r>
            <a:r>
              <a:rPr lang="en-US" altLang="ja-JP" sz="1100" b="1" dirty="0">
                <a:solidFill>
                  <a:prstClr val="black"/>
                </a:solidFill>
                <a:latin typeface="Arial Black" panose="020B0A04020102020204" pitchFamily="34" charset="0"/>
                <a:ea typeface="Meiryo UI" panose="020B0604030504040204" pitchFamily="50" charset="-128"/>
              </a:rPr>
              <a:t>)</a:t>
            </a:r>
            <a:r>
              <a:rPr lang="ja-JP" altLang="en-US" sz="1100" b="1" dirty="0">
                <a:solidFill>
                  <a:prstClr val="black"/>
                </a:solidFill>
                <a:latin typeface="Arial Black" panose="020B0A04020102020204" pitchFamily="34" charset="0"/>
                <a:ea typeface="Meiryo UI" panose="020B0604030504040204" pitchFamily="50" charset="-128"/>
              </a:rPr>
              <a:t>　</a:t>
            </a:r>
            <a:endParaRPr lang="en-US" altLang="ja-JP" sz="1100" b="1" dirty="0">
              <a:latin typeface="Arial Black" panose="020B0A04020102020204" pitchFamily="34" charset="0"/>
              <a:ea typeface="Meiryo UI" panose="020B0604030504040204" pitchFamily="50" charset="-128"/>
            </a:endParaRPr>
          </a:p>
        </p:txBody>
      </p:sp>
      <p:sp>
        <p:nvSpPr>
          <p:cNvPr id="77" name="テキスト ボックス 132">
            <a:extLst>
              <a:ext uri="{FF2B5EF4-FFF2-40B4-BE49-F238E27FC236}">
                <a16:creationId xmlns:a16="http://schemas.microsoft.com/office/drawing/2014/main" id="{49BFCFC6-1828-455D-B3B7-1190D0DFEE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8464" y="4526414"/>
            <a:ext cx="179568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全日程予定 </a:t>
            </a:r>
            <a:endParaRPr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en-US" altLang="ja-JP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9:00</a:t>
            </a:r>
            <a:r>
              <a:rPr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～</a:t>
            </a:r>
            <a:r>
              <a:rPr lang="en-US" altLang="ja-JP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17:00</a:t>
            </a:r>
            <a:r>
              <a:rPr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の範囲内</a:t>
            </a:r>
            <a:endParaRPr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8" name="テキスト ボックス 77">
            <a:extLst>
              <a:ext uri="{FF2B5EF4-FFF2-40B4-BE49-F238E27FC236}">
                <a16:creationId xmlns:a16="http://schemas.microsoft.com/office/drawing/2014/main" id="{91714D6D-C1C6-4313-82BB-D63CD6853B0E}"/>
              </a:ext>
            </a:extLst>
          </p:cNvPr>
          <p:cNvSpPr txBox="1"/>
          <p:nvPr/>
        </p:nvSpPr>
        <p:spPr bwMode="auto">
          <a:xfrm>
            <a:off x="3923976" y="4518218"/>
            <a:ext cx="2776438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ja-JP" altLang="en-US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長野県域水力発電所</a:t>
            </a:r>
            <a:endParaRPr lang="en-US" altLang="ja-JP" b="1" dirty="0">
              <a:solidFill>
                <a:schemeClr val="accent5">
                  <a:lumMod val="60000"/>
                  <a:lumOff val="40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9" name="テキスト ボックス 77">
            <a:extLst>
              <a:ext uri="{FF2B5EF4-FFF2-40B4-BE49-F238E27FC236}">
                <a16:creationId xmlns:a16="http://schemas.microsoft.com/office/drawing/2014/main" id="{DA094145-ADAC-4C2F-AA2E-0B3C42B8C0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406" y="5069019"/>
            <a:ext cx="90281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 sz="1400" b="1">
                <a:latin typeface="Arial Black" panose="020B0A04020102020204" pitchFamily="34" charset="0"/>
                <a:ea typeface="Meiryo UI" panose="020B0604030504040204" pitchFamily="50" charset="-128"/>
              </a:rPr>
              <a:t>■松本市</a:t>
            </a:r>
            <a:endParaRPr lang="en-US" altLang="ja-JP" sz="1400" b="1">
              <a:latin typeface="Arial Black" panose="020B0A04020102020204" pitchFamily="34" charset="0"/>
              <a:ea typeface="Meiryo UI" panose="020B0604030504040204" pitchFamily="50" charset="-128"/>
            </a:endParaRPr>
          </a:p>
        </p:txBody>
      </p:sp>
      <p:sp>
        <p:nvSpPr>
          <p:cNvPr id="84" name="テキスト ボックス 77">
            <a:extLst>
              <a:ext uri="{FF2B5EF4-FFF2-40B4-BE49-F238E27FC236}">
                <a16:creationId xmlns:a16="http://schemas.microsoft.com/office/drawing/2014/main" id="{21F7EAF2-A047-4C99-85CF-D53CAB248C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54155" y="5031899"/>
            <a:ext cx="233910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en-US" altLang="ja-JP" b="1" dirty="0">
                <a:latin typeface="Arial Black" panose="020B0A04020102020204" pitchFamily="34" charset="0"/>
                <a:ea typeface="Meiryo UI" panose="020B0604030504040204" pitchFamily="50" charset="-128"/>
              </a:rPr>
              <a:t>8</a:t>
            </a:r>
            <a:r>
              <a:rPr lang="ja-JP" altLang="en-US" sz="1100" b="1" dirty="0">
                <a:latin typeface="Arial Black" panose="020B0A04020102020204" pitchFamily="34" charset="0"/>
                <a:ea typeface="Meiryo UI" panose="020B0604030504040204" pitchFamily="50" charset="-128"/>
              </a:rPr>
              <a:t>月</a:t>
            </a:r>
            <a:r>
              <a:rPr lang="ja-JP" altLang="en-US" sz="1200" b="1" dirty="0">
                <a:latin typeface="Arial Black" panose="020B0A04020102020204" pitchFamily="34" charset="0"/>
                <a:ea typeface="Meiryo UI" panose="020B0604030504040204" pitchFamily="50" charset="-128"/>
              </a:rPr>
              <a:t> </a:t>
            </a:r>
            <a:r>
              <a:rPr lang="en-US" altLang="ja-JP" b="1" dirty="0">
                <a:latin typeface="Arial Black" panose="020B0A04020102020204" pitchFamily="34" charset="0"/>
                <a:ea typeface="Meiryo UI" panose="020B0604030504040204" pitchFamily="50" charset="-128"/>
              </a:rPr>
              <a:t>6</a:t>
            </a:r>
            <a:r>
              <a:rPr lang="ja-JP" altLang="en-US" sz="1100" b="1" dirty="0">
                <a:latin typeface="Arial Black" panose="020B0A04020102020204" pitchFamily="34" charset="0"/>
                <a:ea typeface="Meiryo UI" panose="020B0604030504040204" pitchFamily="50" charset="-128"/>
              </a:rPr>
              <a:t>日 </a:t>
            </a:r>
            <a:r>
              <a:rPr lang="en-US" altLang="ja-JP" sz="1100" b="1" dirty="0">
                <a:latin typeface="Arial Black" panose="020B0A04020102020204" pitchFamily="34" charset="0"/>
                <a:ea typeface="Meiryo UI" panose="020B0604030504040204" pitchFamily="50" charset="-128"/>
              </a:rPr>
              <a:t>(</a:t>
            </a:r>
            <a:r>
              <a:rPr lang="ja-JP" altLang="en-US" sz="1100" b="1" dirty="0">
                <a:latin typeface="Arial Black" panose="020B0A04020102020204" pitchFamily="34" charset="0"/>
                <a:ea typeface="Meiryo UI" panose="020B0604030504040204" pitchFamily="50" charset="-128"/>
              </a:rPr>
              <a:t>木</a:t>
            </a:r>
            <a:r>
              <a:rPr lang="en-US" altLang="ja-JP" sz="1100" b="1" dirty="0">
                <a:latin typeface="Arial Black" panose="020B0A04020102020204" pitchFamily="34" charset="0"/>
                <a:ea typeface="Meiryo UI" panose="020B0604030504040204" pitchFamily="50" charset="-128"/>
              </a:rPr>
              <a:t>)</a:t>
            </a:r>
            <a:r>
              <a:rPr lang="ja-JP" altLang="en-US" sz="1100" b="1" dirty="0">
                <a:latin typeface="Arial Black" panose="020B0A04020102020204" pitchFamily="34" charset="0"/>
                <a:ea typeface="Meiryo UI" panose="020B0604030504040204" pitchFamily="50" charset="-128"/>
              </a:rPr>
              <a:t>　、</a:t>
            </a:r>
            <a:r>
              <a:rPr lang="en-US" altLang="ja-JP" b="1" dirty="0">
                <a:latin typeface="Arial Black" panose="020B0A04020102020204" pitchFamily="34" charset="0"/>
                <a:ea typeface="Meiryo UI" panose="020B0604030504040204" pitchFamily="50" charset="-128"/>
              </a:rPr>
              <a:t>8</a:t>
            </a:r>
            <a:r>
              <a:rPr lang="ja-JP" altLang="en-US" sz="1100" b="1" dirty="0">
                <a:latin typeface="Arial Black" panose="020B0A04020102020204" pitchFamily="34" charset="0"/>
                <a:ea typeface="Meiryo UI" panose="020B0604030504040204" pitchFamily="50" charset="-128"/>
              </a:rPr>
              <a:t>月</a:t>
            </a:r>
            <a:r>
              <a:rPr lang="ja-JP" altLang="en-US" sz="1200" b="1" dirty="0">
                <a:latin typeface="Arial Black" panose="020B0A04020102020204" pitchFamily="34" charset="0"/>
                <a:ea typeface="Meiryo UI" panose="020B0604030504040204" pitchFamily="50" charset="-128"/>
              </a:rPr>
              <a:t> </a:t>
            </a:r>
            <a:r>
              <a:rPr lang="en-US" altLang="ja-JP" b="1" dirty="0">
                <a:latin typeface="Arial Black" panose="020B0A04020102020204" pitchFamily="34" charset="0"/>
                <a:ea typeface="Meiryo UI" panose="020B0604030504040204" pitchFamily="50" charset="-128"/>
              </a:rPr>
              <a:t>7</a:t>
            </a:r>
            <a:r>
              <a:rPr lang="ja-JP" altLang="en-US" sz="1100" b="1" dirty="0">
                <a:latin typeface="Arial Black" panose="020B0A04020102020204" pitchFamily="34" charset="0"/>
                <a:ea typeface="Meiryo UI" panose="020B0604030504040204" pitchFamily="50" charset="-128"/>
              </a:rPr>
              <a:t>日 </a:t>
            </a:r>
            <a:r>
              <a:rPr lang="en-US" altLang="ja-JP" sz="1100" b="1" dirty="0">
                <a:latin typeface="Arial Black" panose="020B0A04020102020204" pitchFamily="34" charset="0"/>
                <a:ea typeface="Meiryo UI" panose="020B0604030504040204" pitchFamily="50" charset="-128"/>
              </a:rPr>
              <a:t>(</a:t>
            </a:r>
            <a:r>
              <a:rPr lang="ja-JP" altLang="en-US" sz="1100" b="1" dirty="0">
                <a:latin typeface="Arial Black" panose="020B0A04020102020204" pitchFamily="34" charset="0"/>
                <a:ea typeface="Meiryo UI" panose="020B0604030504040204" pitchFamily="50" charset="-128"/>
              </a:rPr>
              <a:t>金</a:t>
            </a:r>
            <a:r>
              <a:rPr lang="en-US" altLang="ja-JP" sz="1100" b="1" dirty="0">
                <a:latin typeface="Arial Black" panose="020B0A04020102020204" pitchFamily="34" charset="0"/>
                <a:ea typeface="Meiryo UI" panose="020B0604030504040204" pitchFamily="50" charset="-128"/>
              </a:rPr>
              <a:t>)</a:t>
            </a:r>
            <a:r>
              <a:rPr lang="ja-JP" altLang="en-US" sz="1100" b="1" dirty="0">
                <a:latin typeface="Arial Black" panose="020B0A04020102020204" pitchFamily="34" charset="0"/>
                <a:ea typeface="Meiryo UI" panose="020B0604030504040204" pitchFamily="50" charset="-128"/>
              </a:rPr>
              <a:t>　</a:t>
            </a:r>
            <a:endParaRPr lang="en-US" altLang="ja-JP" sz="1100" b="1" dirty="0">
              <a:latin typeface="Arial Black" panose="020B0A04020102020204" pitchFamily="34" charset="0"/>
              <a:ea typeface="Meiryo UI" panose="020B0604030504040204" pitchFamily="50" charset="-128"/>
            </a:endParaRPr>
          </a:p>
        </p:txBody>
      </p:sp>
      <p:sp>
        <p:nvSpPr>
          <p:cNvPr id="85" name="テキスト ボックス 77">
            <a:extLst>
              <a:ext uri="{FF2B5EF4-FFF2-40B4-BE49-F238E27FC236}">
                <a16:creationId xmlns:a16="http://schemas.microsoft.com/office/drawing/2014/main" id="{F3D6509D-B732-4F4B-9BED-F3329EE840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1153" y="5081826"/>
            <a:ext cx="90281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 sz="1400" b="1" dirty="0">
                <a:latin typeface="Arial Black" panose="020B0A04020102020204" pitchFamily="34" charset="0"/>
                <a:ea typeface="Meiryo UI" panose="020B0604030504040204" pitchFamily="50" charset="-128"/>
              </a:rPr>
              <a:t>■大町市</a:t>
            </a:r>
            <a:endParaRPr lang="en-US" altLang="ja-JP" sz="1400" b="1" dirty="0">
              <a:latin typeface="Arial Black" panose="020B0A04020102020204" pitchFamily="34" charset="0"/>
              <a:ea typeface="Meiryo UI" panose="020B0604030504040204" pitchFamily="50" charset="-128"/>
            </a:endParaRPr>
          </a:p>
        </p:txBody>
      </p:sp>
      <p:sp>
        <p:nvSpPr>
          <p:cNvPr id="86" name="テキスト ボックス 77">
            <a:extLst>
              <a:ext uri="{FF2B5EF4-FFF2-40B4-BE49-F238E27FC236}">
                <a16:creationId xmlns:a16="http://schemas.microsoft.com/office/drawing/2014/main" id="{C7585748-D564-47E7-B9F4-B0A2C90755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53776" y="5391552"/>
            <a:ext cx="233910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en-US" altLang="ja-JP" b="1" dirty="0">
                <a:latin typeface="Arial Black" panose="020B0A04020102020204" pitchFamily="34" charset="0"/>
                <a:ea typeface="Meiryo UI" panose="020B0604030504040204" pitchFamily="50" charset="-128"/>
              </a:rPr>
              <a:t>8</a:t>
            </a:r>
            <a:r>
              <a:rPr lang="ja-JP" altLang="en-US" sz="1100" b="1" dirty="0">
                <a:latin typeface="Arial Black" panose="020B0A04020102020204" pitchFamily="34" charset="0"/>
                <a:ea typeface="Meiryo UI" panose="020B0604030504040204" pitchFamily="50" charset="-128"/>
              </a:rPr>
              <a:t>月</a:t>
            </a:r>
            <a:r>
              <a:rPr lang="ja-JP" altLang="en-US" sz="1200" b="1" dirty="0">
                <a:latin typeface="Arial Black" panose="020B0A04020102020204" pitchFamily="34" charset="0"/>
                <a:ea typeface="Meiryo UI" panose="020B0604030504040204" pitchFamily="50" charset="-128"/>
              </a:rPr>
              <a:t> </a:t>
            </a:r>
            <a:r>
              <a:rPr lang="en-US" altLang="ja-JP" b="1" dirty="0">
                <a:latin typeface="Arial Black" panose="020B0A04020102020204" pitchFamily="34" charset="0"/>
                <a:ea typeface="Meiryo UI" panose="020B0604030504040204" pitchFamily="50" charset="-128"/>
              </a:rPr>
              <a:t>4</a:t>
            </a:r>
            <a:r>
              <a:rPr lang="ja-JP" altLang="en-US" sz="1100" b="1" dirty="0">
                <a:latin typeface="Arial Black" panose="020B0A04020102020204" pitchFamily="34" charset="0"/>
                <a:ea typeface="Meiryo UI" panose="020B0604030504040204" pitchFamily="50" charset="-128"/>
              </a:rPr>
              <a:t>日 </a:t>
            </a:r>
            <a:r>
              <a:rPr lang="en-US" altLang="ja-JP" sz="1100" b="1" dirty="0">
                <a:latin typeface="Arial Black" panose="020B0A04020102020204" pitchFamily="34" charset="0"/>
                <a:ea typeface="Meiryo UI" panose="020B0604030504040204" pitchFamily="50" charset="-128"/>
              </a:rPr>
              <a:t>(</a:t>
            </a:r>
            <a:r>
              <a:rPr lang="ja-JP" altLang="en-US" sz="1100" b="1" dirty="0">
                <a:latin typeface="Arial Black" panose="020B0A04020102020204" pitchFamily="34" charset="0"/>
                <a:ea typeface="Meiryo UI" panose="020B0604030504040204" pitchFamily="50" charset="-128"/>
              </a:rPr>
              <a:t>火</a:t>
            </a:r>
            <a:r>
              <a:rPr lang="en-US" altLang="ja-JP" sz="1100" b="1" dirty="0">
                <a:latin typeface="Arial Black" panose="020B0A04020102020204" pitchFamily="34" charset="0"/>
                <a:ea typeface="Meiryo UI" panose="020B0604030504040204" pitchFamily="50" charset="-128"/>
              </a:rPr>
              <a:t>)</a:t>
            </a:r>
            <a:r>
              <a:rPr lang="ja-JP" altLang="en-US" sz="1100" b="1" dirty="0">
                <a:latin typeface="Arial Black" panose="020B0A04020102020204" pitchFamily="34" charset="0"/>
                <a:ea typeface="Meiryo UI" panose="020B0604030504040204" pitchFamily="50" charset="-128"/>
              </a:rPr>
              <a:t>　、</a:t>
            </a:r>
            <a:r>
              <a:rPr lang="en-US" altLang="ja-JP" b="1" dirty="0">
                <a:solidFill>
                  <a:prstClr val="black"/>
                </a:solidFill>
                <a:latin typeface="Arial Black" panose="020B0A04020102020204" pitchFamily="34" charset="0"/>
                <a:ea typeface="Meiryo UI" panose="020B0604030504040204" pitchFamily="50" charset="-128"/>
              </a:rPr>
              <a:t>8</a:t>
            </a:r>
            <a:r>
              <a:rPr lang="ja-JP" altLang="en-US" sz="1100" b="1" dirty="0">
                <a:solidFill>
                  <a:prstClr val="black"/>
                </a:solidFill>
                <a:latin typeface="Arial Black" panose="020B0A04020102020204" pitchFamily="34" charset="0"/>
                <a:ea typeface="Meiryo UI" panose="020B0604030504040204" pitchFamily="50" charset="-128"/>
              </a:rPr>
              <a:t>月</a:t>
            </a:r>
            <a:r>
              <a:rPr lang="ja-JP" altLang="en-US" sz="1200" b="1" dirty="0">
                <a:solidFill>
                  <a:prstClr val="black"/>
                </a:solidFill>
                <a:latin typeface="Arial Black" panose="020B0A04020102020204" pitchFamily="34" charset="0"/>
                <a:ea typeface="Meiryo UI" panose="020B0604030504040204" pitchFamily="50" charset="-128"/>
              </a:rPr>
              <a:t> </a:t>
            </a:r>
            <a:r>
              <a:rPr lang="en-US" altLang="ja-JP" b="1" dirty="0">
                <a:solidFill>
                  <a:prstClr val="black"/>
                </a:solidFill>
                <a:latin typeface="Arial Black" panose="020B0A04020102020204" pitchFamily="34" charset="0"/>
                <a:ea typeface="Meiryo UI" panose="020B0604030504040204" pitchFamily="50" charset="-128"/>
              </a:rPr>
              <a:t>5</a:t>
            </a:r>
            <a:r>
              <a:rPr lang="ja-JP" altLang="en-US" sz="1100" b="1" dirty="0">
                <a:solidFill>
                  <a:prstClr val="black"/>
                </a:solidFill>
                <a:latin typeface="Arial Black" panose="020B0A04020102020204" pitchFamily="34" charset="0"/>
                <a:ea typeface="Meiryo UI" panose="020B0604030504040204" pitchFamily="50" charset="-128"/>
              </a:rPr>
              <a:t>日 </a:t>
            </a:r>
            <a:r>
              <a:rPr lang="en-US" altLang="ja-JP" sz="1100" b="1" dirty="0">
                <a:solidFill>
                  <a:prstClr val="black"/>
                </a:solidFill>
                <a:latin typeface="Arial Black" panose="020B0A04020102020204" pitchFamily="34" charset="0"/>
                <a:ea typeface="Meiryo UI" panose="020B0604030504040204" pitchFamily="50" charset="-128"/>
              </a:rPr>
              <a:t>(</a:t>
            </a:r>
            <a:r>
              <a:rPr lang="ja-JP" altLang="en-US" sz="1100" b="1" dirty="0">
                <a:solidFill>
                  <a:prstClr val="black"/>
                </a:solidFill>
                <a:latin typeface="Arial Black" panose="020B0A04020102020204" pitchFamily="34" charset="0"/>
                <a:ea typeface="Meiryo UI" panose="020B0604030504040204" pitchFamily="50" charset="-128"/>
              </a:rPr>
              <a:t>水</a:t>
            </a:r>
            <a:r>
              <a:rPr lang="en-US" altLang="ja-JP" sz="1100" b="1" dirty="0">
                <a:solidFill>
                  <a:prstClr val="black"/>
                </a:solidFill>
                <a:latin typeface="Arial Black" panose="020B0A04020102020204" pitchFamily="34" charset="0"/>
                <a:ea typeface="Meiryo UI" panose="020B0604030504040204" pitchFamily="50" charset="-128"/>
              </a:rPr>
              <a:t>)</a:t>
            </a:r>
            <a:r>
              <a:rPr lang="ja-JP" altLang="en-US" sz="1100" b="1" dirty="0">
                <a:solidFill>
                  <a:prstClr val="black"/>
                </a:solidFill>
                <a:latin typeface="Arial Black" panose="020B0A04020102020204" pitchFamily="34" charset="0"/>
                <a:ea typeface="Meiryo UI" panose="020B0604030504040204" pitchFamily="50" charset="-128"/>
              </a:rPr>
              <a:t>　</a:t>
            </a:r>
            <a:endParaRPr lang="en-US" altLang="ja-JP" sz="1100" b="1" dirty="0">
              <a:latin typeface="Arial Black" panose="020B0A04020102020204" pitchFamily="34" charset="0"/>
              <a:ea typeface="Meiryo UI" panose="020B0604030504040204" pitchFamily="50" charset="-128"/>
            </a:endParaRPr>
          </a:p>
        </p:txBody>
      </p:sp>
      <p:sp>
        <p:nvSpPr>
          <p:cNvPr id="87" name="テキスト ボックス 77">
            <a:extLst>
              <a:ext uri="{FF2B5EF4-FFF2-40B4-BE49-F238E27FC236}">
                <a16:creationId xmlns:a16="http://schemas.microsoft.com/office/drawing/2014/main" id="{B151C9C6-7EC3-40CD-A80B-4AB5682AAA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7696" y="5428672"/>
            <a:ext cx="90281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 sz="1400" b="1">
                <a:latin typeface="Arial Black" panose="020B0A04020102020204" pitchFamily="34" charset="0"/>
                <a:ea typeface="Meiryo UI" panose="020B0604030504040204" pitchFamily="50" charset="-128"/>
              </a:rPr>
              <a:t>■小諸市</a:t>
            </a:r>
            <a:endParaRPr lang="en-US" altLang="ja-JP" sz="1400" b="1">
              <a:latin typeface="Arial Black" panose="020B0A04020102020204" pitchFamily="34" charset="0"/>
              <a:ea typeface="Meiryo UI" panose="020B0604030504040204" pitchFamily="50" charset="-128"/>
            </a:endParaRPr>
          </a:p>
        </p:txBody>
      </p:sp>
      <p:sp>
        <p:nvSpPr>
          <p:cNvPr id="88" name="テキスト ボックス 77">
            <a:extLst>
              <a:ext uri="{FF2B5EF4-FFF2-40B4-BE49-F238E27FC236}">
                <a16:creationId xmlns:a16="http://schemas.microsoft.com/office/drawing/2014/main" id="{CAE64298-8986-49B4-9866-EE98ECF607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3942" y="5380037"/>
            <a:ext cx="264687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en-US" altLang="ja-JP" b="1" dirty="0">
                <a:latin typeface="Arial Black" panose="020B0A04020102020204" pitchFamily="34" charset="0"/>
                <a:ea typeface="Meiryo UI" panose="020B0604030504040204" pitchFamily="50" charset="-128"/>
              </a:rPr>
              <a:t>7</a:t>
            </a:r>
            <a:r>
              <a:rPr lang="ja-JP" altLang="en-US" sz="1100" b="1" dirty="0">
                <a:latin typeface="Arial Black" panose="020B0A04020102020204" pitchFamily="34" charset="0"/>
                <a:ea typeface="Meiryo UI" panose="020B0604030504040204" pitchFamily="50" charset="-128"/>
              </a:rPr>
              <a:t>月</a:t>
            </a:r>
            <a:r>
              <a:rPr lang="ja-JP" altLang="en-US" sz="1200" b="1" dirty="0">
                <a:latin typeface="Arial Black" panose="020B0A04020102020204" pitchFamily="34" charset="0"/>
                <a:ea typeface="Meiryo UI" panose="020B0604030504040204" pitchFamily="50" charset="-128"/>
              </a:rPr>
              <a:t> </a:t>
            </a:r>
            <a:r>
              <a:rPr lang="en-US" altLang="ja-JP" b="1" dirty="0">
                <a:latin typeface="Arial Black" panose="020B0A04020102020204" pitchFamily="34" charset="0"/>
                <a:ea typeface="Meiryo UI" panose="020B0604030504040204" pitchFamily="50" charset="-128"/>
              </a:rPr>
              <a:t>27</a:t>
            </a:r>
            <a:r>
              <a:rPr lang="ja-JP" altLang="en-US" sz="1100" b="1" dirty="0">
                <a:latin typeface="Arial Black" panose="020B0A04020102020204" pitchFamily="34" charset="0"/>
                <a:ea typeface="Meiryo UI" panose="020B0604030504040204" pitchFamily="50" charset="-128"/>
              </a:rPr>
              <a:t>日 </a:t>
            </a:r>
            <a:r>
              <a:rPr lang="en-US" altLang="ja-JP" sz="1100" b="1" dirty="0">
                <a:latin typeface="Arial Black" panose="020B0A04020102020204" pitchFamily="34" charset="0"/>
                <a:ea typeface="Meiryo UI" panose="020B0604030504040204" pitchFamily="50" charset="-128"/>
              </a:rPr>
              <a:t>(</a:t>
            </a:r>
            <a:r>
              <a:rPr lang="ja-JP" altLang="en-US" sz="1100" b="1" dirty="0">
                <a:latin typeface="Arial Black" panose="020B0A04020102020204" pitchFamily="34" charset="0"/>
                <a:ea typeface="Meiryo UI" panose="020B0604030504040204" pitchFamily="50" charset="-128"/>
              </a:rPr>
              <a:t>月</a:t>
            </a:r>
            <a:r>
              <a:rPr lang="en-US" altLang="ja-JP" sz="1100" b="1" dirty="0">
                <a:latin typeface="Arial Black" panose="020B0A04020102020204" pitchFamily="34" charset="0"/>
                <a:ea typeface="Meiryo UI" panose="020B0604030504040204" pitchFamily="50" charset="-128"/>
              </a:rPr>
              <a:t>)</a:t>
            </a:r>
            <a:r>
              <a:rPr lang="ja-JP" altLang="en-US" sz="1100" b="1" dirty="0">
                <a:latin typeface="Arial Black" panose="020B0A04020102020204" pitchFamily="34" charset="0"/>
                <a:ea typeface="Meiryo UI" panose="020B0604030504040204" pitchFamily="50" charset="-128"/>
              </a:rPr>
              <a:t>　、</a:t>
            </a:r>
            <a:r>
              <a:rPr lang="en-US" altLang="ja-JP" b="1" dirty="0">
                <a:solidFill>
                  <a:prstClr val="black"/>
                </a:solidFill>
                <a:latin typeface="Arial Black" panose="020B0A04020102020204" pitchFamily="34" charset="0"/>
                <a:ea typeface="Meiryo UI" panose="020B0604030504040204" pitchFamily="50" charset="-128"/>
              </a:rPr>
              <a:t>7</a:t>
            </a:r>
            <a:r>
              <a:rPr lang="ja-JP" altLang="en-US" sz="1100" b="1" dirty="0">
                <a:solidFill>
                  <a:prstClr val="black"/>
                </a:solidFill>
                <a:latin typeface="Arial Black" panose="020B0A04020102020204" pitchFamily="34" charset="0"/>
                <a:ea typeface="Meiryo UI" panose="020B0604030504040204" pitchFamily="50" charset="-128"/>
              </a:rPr>
              <a:t>月</a:t>
            </a:r>
            <a:r>
              <a:rPr lang="ja-JP" altLang="en-US" sz="1200" b="1" dirty="0">
                <a:solidFill>
                  <a:prstClr val="black"/>
                </a:solidFill>
                <a:latin typeface="Arial Black" panose="020B0A04020102020204" pitchFamily="34" charset="0"/>
                <a:ea typeface="Meiryo UI" panose="020B0604030504040204" pitchFamily="50" charset="-128"/>
              </a:rPr>
              <a:t> </a:t>
            </a:r>
            <a:r>
              <a:rPr lang="en-US" altLang="ja-JP" b="1" dirty="0">
                <a:solidFill>
                  <a:prstClr val="black"/>
                </a:solidFill>
                <a:latin typeface="Arial Black" panose="020B0A04020102020204" pitchFamily="34" charset="0"/>
                <a:ea typeface="Meiryo UI" panose="020B0604030504040204" pitchFamily="50" charset="-128"/>
              </a:rPr>
              <a:t>29</a:t>
            </a:r>
            <a:r>
              <a:rPr lang="ja-JP" altLang="en-US" sz="1100" b="1" dirty="0">
                <a:solidFill>
                  <a:prstClr val="black"/>
                </a:solidFill>
                <a:latin typeface="Arial Black" panose="020B0A04020102020204" pitchFamily="34" charset="0"/>
                <a:ea typeface="Meiryo UI" panose="020B0604030504040204" pitchFamily="50" charset="-128"/>
              </a:rPr>
              <a:t>日 </a:t>
            </a:r>
            <a:r>
              <a:rPr lang="en-US" altLang="ja-JP" sz="1100" b="1" dirty="0">
                <a:solidFill>
                  <a:prstClr val="black"/>
                </a:solidFill>
                <a:latin typeface="Arial Black" panose="020B0A04020102020204" pitchFamily="34" charset="0"/>
                <a:ea typeface="Meiryo UI" panose="020B0604030504040204" pitchFamily="50" charset="-128"/>
              </a:rPr>
              <a:t>(</a:t>
            </a:r>
            <a:r>
              <a:rPr lang="ja-JP" altLang="en-US" sz="1100" b="1" dirty="0">
                <a:solidFill>
                  <a:prstClr val="black"/>
                </a:solidFill>
                <a:latin typeface="Arial Black" panose="020B0A04020102020204" pitchFamily="34" charset="0"/>
                <a:ea typeface="Meiryo UI" panose="020B0604030504040204" pitchFamily="50" charset="-128"/>
              </a:rPr>
              <a:t>水</a:t>
            </a:r>
            <a:r>
              <a:rPr lang="en-US" altLang="ja-JP" sz="1100" b="1" dirty="0">
                <a:solidFill>
                  <a:prstClr val="black"/>
                </a:solidFill>
                <a:latin typeface="Arial Black" panose="020B0A04020102020204" pitchFamily="34" charset="0"/>
                <a:ea typeface="Meiryo UI" panose="020B0604030504040204" pitchFamily="50" charset="-128"/>
              </a:rPr>
              <a:t>)</a:t>
            </a:r>
            <a:r>
              <a:rPr lang="ja-JP" altLang="en-US" sz="1100" b="1" dirty="0">
                <a:solidFill>
                  <a:prstClr val="black"/>
                </a:solidFill>
                <a:latin typeface="Arial Black" panose="020B0A04020102020204" pitchFamily="34" charset="0"/>
                <a:ea typeface="Meiryo UI" panose="020B0604030504040204" pitchFamily="50" charset="-128"/>
              </a:rPr>
              <a:t>　</a:t>
            </a:r>
            <a:endParaRPr lang="en-US" altLang="ja-JP" sz="1100" b="1" dirty="0">
              <a:latin typeface="Arial Black" panose="020B0A04020102020204" pitchFamily="34" charset="0"/>
              <a:ea typeface="Meiryo UI" panose="020B0604030504040204" pitchFamily="50" charset="-128"/>
            </a:endParaRPr>
          </a:p>
        </p:txBody>
      </p:sp>
      <p:sp>
        <p:nvSpPr>
          <p:cNvPr id="89" name="テキスト ボックス 77">
            <a:extLst>
              <a:ext uri="{FF2B5EF4-FFF2-40B4-BE49-F238E27FC236}">
                <a16:creationId xmlns:a16="http://schemas.microsoft.com/office/drawing/2014/main" id="{CA0E3661-7A6F-4EE9-B905-DC796FE418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00" y="5421980"/>
            <a:ext cx="97975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 sz="1400" b="1">
                <a:latin typeface="Arial Black" panose="020B0A04020102020204" pitchFamily="34" charset="0"/>
                <a:ea typeface="Meiryo UI" panose="020B0604030504040204" pitchFamily="50" charset="-128"/>
              </a:rPr>
              <a:t>■</a:t>
            </a:r>
            <a:r>
              <a:rPr lang="ja-JP" altLang="en-US" sz="1200" b="1">
                <a:latin typeface="Arial Black" panose="020B0A04020102020204" pitchFamily="34" charset="0"/>
                <a:ea typeface="Meiryo UI" panose="020B0604030504040204" pitchFamily="50" charset="-128"/>
              </a:rPr>
              <a:t>信州新町</a:t>
            </a:r>
            <a:endParaRPr lang="en-US" altLang="ja-JP" sz="1200" b="1">
              <a:latin typeface="Arial Black" panose="020B0A04020102020204" pitchFamily="34" charset="0"/>
              <a:ea typeface="Meiryo UI" panose="020B0604030504040204" pitchFamily="50" charset="-128"/>
            </a:endParaRPr>
          </a:p>
        </p:txBody>
      </p:sp>
      <p:sp>
        <p:nvSpPr>
          <p:cNvPr id="90" name="テキスト ボックス 89">
            <a:extLst>
              <a:ext uri="{FF2B5EF4-FFF2-40B4-BE49-F238E27FC236}">
                <a16:creationId xmlns:a16="http://schemas.microsoft.com/office/drawing/2014/main" id="{8E6DE6D7-44F0-41EC-A29B-994C1590D221}"/>
              </a:ext>
            </a:extLst>
          </p:cNvPr>
          <p:cNvSpPr txBox="1"/>
          <p:nvPr/>
        </p:nvSpPr>
        <p:spPr>
          <a:xfrm>
            <a:off x="1612506" y="9082824"/>
            <a:ext cx="3190297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ja-JP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lang="ja-JP" altLang="en-US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申込期日：</a:t>
            </a:r>
            <a:r>
              <a:rPr lang="en-US" altLang="ja-JP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7</a:t>
            </a:r>
            <a:r>
              <a:rPr lang="ja-JP" altLang="en-US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月</a:t>
            </a:r>
            <a:r>
              <a:rPr lang="en-US" altLang="ja-JP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17</a:t>
            </a:r>
            <a:r>
              <a:rPr lang="ja-JP" altLang="en-US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日（金）</a:t>
            </a:r>
            <a:r>
              <a:rPr lang="en-US" altLang="ja-JP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  <a:endParaRPr lang="ja-JP" altLang="en-US" b="1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1" name="テキスト ボックス 90">
            <a:extLst>
              <a:ext uri="{FF2B5EF4-FFF2-40B4-BE49-F238E27FC236}">
                <a16:creationId xmlns:a16="http://schemas.microsoft.com/office/drawing/2014/main" id="{EECED17E-7F35-408A-AEE2-66EB4327E485}"/>
              </a:ext>
            </a:extLst>
          </p:cNvPr>
          <p:cNvSpPr txBox="1"/>
          <p:nvPr/>
        </p:nvSpPr>
        <p:spPr bwMode="auto">
          <a:xfrm>
            <a:off x="3903351" y="7031478"/>
            <a:ext cx="2718847" cy="2616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ja-JP" sz="1100" b="1">
                <a:solidFill>
                  <a:srgbClr val="FF7C8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lang="ja-JP" altLang="en-US" sz="1100" b="1">
                <a:solidFill>
                  <a:srgbClr val="FF7C8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保護者さまは生徒さま</a:t>
            </a:r>
            <a:r>
              <a:rPr lang="en-US" altLang="ja-JP" sz="1100" b="1">
                <a:solidFill>
                  <a:srgbClr val="FF7C8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1100" b="1">
                <a:solidFill>
                  <a:srgbClr val="FF7C8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名につき１名まで</a:t>
            </a:r>
            <a:endParaRPr lang="en-US" altLang="ja-JP" sz="1100" b="1">
              <a:solidFill>
                <a:srgbClr val="FF7C8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0" name="テキスト ボックス 79">
            <a:extLst>
              <a:ext uri="{FF2B5EF4-FFF2-40B4-BE49-F238E27FC236}">
                <a16:creationId xmlns:a16="http://schemas.microsoft.com/office/drawing/2014/main" id="{74E166A2-9F2E-4BC1-861A-C21A5A150527}"/>
              </a:ext>
            </a:extLst>
          </p:cNvPr>
          <p:cNvSpPr txBox="1"/>
          <p:nvPr/>
        </p:nvSpPr>
        <p:spPr>
          <a:xfrm>
            <a:off x="5416953" y="1484726"/>
            <a:ext cx="1215346" cy="684268"/>
          </a:xfrm>
          <a:prstGeom prst="roundRect">
            <a:avLst/>
          </a:prstGeom>
          <a:solidFill>
            <a:srgbClr val="FF3300"/>
          </a:solidFill>
        </p:spPr>
        <p:txBody>
          <a:bodyPr wrap="square" rtlCol="0">
            <a:noAutofit/>
          </a:bodyPr>
          <a:lstStyle/>
          <a:p>
            <a:endParaRPr kumimoji="1" lang="ja-JP" altLang="en-US" sz="1050" b="1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1" name="テキスト ボックス 80">
            <a:extLst>
              <a:ext uri="{FF2B5EF4-FFF2-40B4-BE49-F238E27FC236}">
                <a16:creationId xmlns:a16="http://schemas.microsoft.com/office/drawing/2014/main" id="{EB175ED7-A029-456C-9CD6-3D1EB8967191}"/>
              </a:ext>
            </a:extLst>
          </p:cNvPr>
          <p:cNvSpPr txBox="1"/>
          <p:nvPr/>
        </p:nvSpPr>
        <p:spPr>
          <a:xfrm>
            <a:off x="5400050" y="1526083"/>
            <a:ext cx="135545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交通費支給あり</a:t>
            </a:r>
            <a:endParaRPr kumimoji="1" lang="en-US" altLang="ja-JP" sz="1200" b="1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05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kumimoji="1" lang="en-US" altLang="ja-JP" sz="105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kumimoji="1" lang="ja-JP" altLang="en-US" sz="105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弊社規定額</a:t>
            </a:r>
            <a:endParaRPr kumimoji="1" lang="en-US" altLang="ja-JP" sz="1050" b="1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05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 学生さま分のみ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ホームベース 47"/>
          <p:cNvSpPr/>
          <p:nvPr/>
        </p:nvSpPr>
        <p:spPr>
          <a:xfrm>
            <a:off x="66674" y="2875042"/>
            <a:ext cx="1457325" cy="514350"/>
          </a:xfrm>
          <a:prstGeom prst="homePlat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graphicFrame>
        <p:nvGraphicFramePr>
          <p:cNvPr id="14" name="表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8312958"/>
              </p:ext>
            </p:extLst>
          </p:nvPr>
        </p:nvGraphicFramePr>
        <p:xfrm>
          <a:off x="66674" y="3136186"/>
          <a:ext cx="6786565" cy="542028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750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750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06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558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880000">
                <a:tc gridSpan="4">
                  <a:txBody>
                    <a:bodyPr/>
                    <a:lstStyle/>
                    <a:p>
                      <a:endParaRPr lang="en-US" altLang="ja-JP" sz="1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lang="en-US" altLang="ja-JP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【</a:t>
                      </a:r>
                      <a:r>
                        <a:rPr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参加日程</a:t>
                      </a:r>
                      <a:r>
                        <a:rPr lang="en-US" altLang="ja-JP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】 </a:t>
                      </a:r>
                      <a:r>
                        <a:rPr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□　チェックしてください。</a:t>
                      </a:r>
                      <a:endParaRPr kumimoji="1" lang="ja-JP" altLang="en-US" sz="1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45" marR="91445" marT="45704" marB="45704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6000">
                <a:tc>
                  <a:txBody>
                    <a:bodyPr/>
                    <a:lstStyle/>
                    <a:p>
                      <a:r>
                        <a:rPr kumimoji="1" lang="en-US" altLang="ja-JP" sz="90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【</a:t>
                      </a:r>
                      <a:r>
                        <a:rPr kumimoji="1" lang="ja-JP" altLang="en-US" sz="90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参加者氏名</a:t>
                      </a:r>
                      <a:r>
                        <a:rPr kumimoji="1" lang="en-US" altLang="ja-JP" sz="90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】</a:t>
                      </a:r>
                      <a:endParaRPr kumimoji="1" lang="ja-JP" altLang="en-US" sz="90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45" marR="91445" marT="45704" marB="4570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90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【</a:t>
                      </a:r>
                      <a:r>
                        <a:rPr kumimoji="1" lang="ja-JP" altLang="en-US" sz="900" err="1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かな</a:t>
                      </a:r>
                      <a:r>
                        <a:rPr kumimoji="1" lang="ja-JP" altLang="en-US" sz="90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氏名</a:t>
                      </a:r>
                      <a:r>
                        <a:rPr kumimoji="1" lang="en-US" altLang="ja-JP" sz="90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】</a:t>
                      </a:r>
                      <a:endParaRPr kumimoji="1" lang="ja-JP" altLang="en-US" sz="90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45" marR="91445" marT="45704" marB="4570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90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学科名</a:t>
                      </a:r>
                    </a:p>
                  </a:txBody>
                  <a:tcPr marL="91445" marR="91445" marT="45704" marB="4570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9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【</a:t>
                      </a:r>
                      <a:r>
                        <a:rPr kumimoji="1" lang="ja-JP" altLang="en-US" sz="9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希望職種</a:t>
                      </a:r>
                      <a:r>
                        <a:rPr kumimoji="1" lang="en-US" altLang="ja-JP" sz="9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】</a:t>
                      </a:r>
                    </a:p>
                    <a:p>
                      <a:r>
                        <a:rPr kumimoji="1" lang="ja-JP" altLang="en-US" sz="9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＊</a:t>
                      </a:r>
                      <a:r>
                        <a:rPr kumimoji="1" lang="en-US" altLang="ja-JP" sz="9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</a:t>
                      </a:r>
                      <a:r>
                        <a:rPr kumimoji="1" lang="ja-JP" altLang="en-US" sz="9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つに〇を記入ください</a:t>
                      </a:r>
                      <a:endParaRPr kumimoji="1" lang="en-US" altLang="ja-JP" sz="9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endParaRPr kumimoji="1" lang="en-US" altLang="ja-JP" sz="6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en-US" altLang="ja-JP" sz="9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(1)</a:t>
                      </a:r>
                      <a:r>
                        <a:rPr kumimoji="1" lang="ja-JP" altLang="en-US" sz="9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水力・風力発電</a:t>
                      </a:r>
                      <a:endParaRPr kumimoji="1" lang="en-US" altLang="ja-JP" sz="9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endParaRPr kumimoji="1" lang="en-US" altLang="ja-JP" sz="6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en-US" altLang="ja-JP" sz="900" strike="sngStrike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(2)</a:t>
                      </a:r>
                      <a:r>
                        <a:rPr kumimoji="1" lang="ja-JP" altLang="en-US" sz="900" strike="sngStrike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土木</a:t>
                      </a:r>
                      <a:r>
                        <a:rPr kumimoji="1" lang="en-US" altLang="ja-JP" sz="900" strike="noStrike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※</a:t>
                      </a:r>
                      <a:r>
                        <a:rPr kumimoji="1" lang="ja-JP" altLang="en-US" sz="900" strike="noStrike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１</a:t>
                      </a:r>
                      <a:endParaRPr kumimoji="1" lang="en-US" altLang="ja-JP" sz="900" strike="noStrike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endParaRPr kumimoji="1" lang="en-US" altLang="ja-JP" sz="6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en-US" altLang="ja-JP" sz="9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(3)</a:t>
                      </a:r>
                      <a:r>
                        <a:rPr kumimoji="1" lang="ja-JP" altLang="en-US" sz="9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事務系</a:t>
                      </a:r>
                      <a:endParaRPr kumimoji="1" lang="en-US" altLang="ja-JP" sz="9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45" marR="91445" marT="45704" marB="45704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2144">
                <a:tc>
                  <a:txBody>
                    <a:bodyPr/>
                    <a:lstStyle/>
                    <a:p>
                      <a:r>
                        <a:rPr kumimoji="1" lang="en-US" altLang="ja-JP" sz="90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【</a:t>
                      </a:r>
                      <a:r>
                        <a:rPr kumimoji="1" lang="ja-JP" altLang="en-US" sz="90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緊急連絡先（保護者氏名）</a:t>
                      </a:r>
                      <a:r>
                        <a:rPr kumimoji="1" lang="en-US" altLang="ja-JP" sz="90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】</a:t>
                      </a:r>
                      <a:endParaRPr kumimoji="1" lang="ja-JP" altLang="en-US" sz="90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45" marR="91445" marT="45704" marB="45704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【</a:t>
                      </a:r>
                      <a:r>
                        <a:rPr kumimoji="1" lang="ja-JP" altLang="en-US" sz="90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緊急連絡先（保護者かな氏名）</a:t>
                      </a:r>
                      <a:r>
                        <a:rPr kumimoji="1" lang="en-US" altLang="ja-JP" sz="90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】</a:t>
                      </a:r>
                      <a:endParaRPr kumimoji="1" lang="ja-JP" altLang="en-US" sz="90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endParaRPr kumimoji="1" lang="ja-JP" altLang="en-US" sz="90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45" marR="91445" marT="45704" marB="45704"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kumimoji="1" lang="en-US" altLang="ja-JP" sz="90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【</a:t>
                      </a:r>
                      <a:r>
                        <a:rPr kumimoji="1" lang="ja-JP" altLang="en-US" sz="90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緊急連絡先</a:t>
                      </a:r>
                      <a:r>
                        <a:rPr kumimoji="1" lang="en-US" altLang="ja-JP" sz="90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】</a:t>
                      </a:r>
                    </a:p>
                  </a:txBody>
                  <a:tcPr marL="91445" marR="91445" marT="45704" marB="45704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en-US" altLang="ja-JP" sz="90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45" marR="91445" marT="45704" marB="45704"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2144">
                <a:tc>
                  <a:txBody>
                    <a:bodyPr/>
                    <a:lstStyle/>
                    <a:p>
                      <a:r>
                        <a:rPr kumimoji="1" lang="ja-JP" altLang="en-US" sz="900">
                          <a:highlight>
                            <a:srgbClr val="FFFF00"/>
                          </a:highlight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保護者が参加する場合のみ記入</a:t>
                      </a:r>
                      <a:endParaRPr kumimoji="1" lang="en-US" altLang="ja-JP" sz="900">
                        <a:highlight>
                          <a:srgbClr val="FFFF00"/>
                        </a:highlight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en-US" altLang="ja-JP" sz="90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【</a:t>
                      </a:r>
                      <a:r>
                        <a:rPr kumimoji="1" lang="ja-JP" altLang="en-US" sz="90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保護者氏名</a:t>
                      </a:r>
                      <a:r>
                        <a:rPr kumimoji="1" lang="en-US" altLang="ja-JP" sz="90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】</a:t>
                      </a:r>
                      <a:endParaRPr kumimoji="1" lang="ja-JP" altLang="en-US" sz="90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1" marR="91431" marT="45718" marB="45718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900">
                          <a:highlight>
                            <a:srgbClr val="FFFF00"/>
                          </a:highlight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保護者が参加する場合のみ記入</a:t>
                      </a:r>
                      <a:endParaRPr kumimoji="1" lang="en-US" altLang="ja-JP" sz="900">
                        <a:highlight>
                          <a:srgbClr val="FFFF00"/>
                        </a:highlight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90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【</a:t>
                      </a:r>
                      <a:r>
                        <a:rPr kumimoji="1" lang="ja-JP" altLang="en-US" sz="90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保護者かな</a:t>
                      </a:r>
                      <a:r>
                        <a:rPr kumimoji="1" lang="en-US" altLang="ja-JP" sz="90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】</a:t>
                      </a:r>
                      <a:endParaRPr kumimoji="1" lang="ja-JP" altLang="en-US" sz="90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1" marR="91431" marT="45718" marB="45718"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kumimoji="1" lang="ja-JP" altLang="en-US" sz="900" dirty="0">
                          <a:highlight>
                            <a:srgbClr val="FFFF00"/>
                          </a:highlight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保護者が参加する場合のみ記入</a:t>
                      </a:r>
                      <a:endParaRPr kumimoji="1" lang="en-US" altLang="ja-JP" sz="900" dirty="0">
                        <a:highlight>
                          <a:srgbClr val="FFFF00"/>
                        </a:highlight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en-US" altLang="ja-JP" sz="9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【</a:t>
                      </a:r>
                      <a:r>
                        <a:rPr kumimoji="1" lang="ja-JP" altLang="en-US" sz="9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学生さまとの関係</a:t>
                      </a:r>
                      <a:r>
                        <a:rPr kumimoji="1" lang="en-US" altLang="ja-JP" sz="9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】</a:t>
                      </a:r>
                      <a:endParaRPr kumimoji="1" lang="ja-JP" altLang="en-US" sz="9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1" marR="91431" marT="45718" marB="45718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90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1" marR="91431" marT="45718" marB="45718"/>
                </a:tc>
                <a:extLst>
                  <a:ext uri="{0D108BD9-81ED-4DB2-BD59-A6C34878D82A}">
                    <a16:rowId xmlns:a16="http://schemas.microsoft.com/office/drawing/2014/main" val="940890771"/>
                  </a:ext>
                </a:extLst>
              </a:tr>
            </a:tbl>
          </a:graphicData>
        </a:graphic>
      </p:graphicFrame>
      <p:sp>
        <p:nvSpPr>
          <p:cNvPr id="49" name="テキスト ボックス 48"/>
          <p:cNvSpPr txBox="1"/>
          <p:nvPr/>
        </p:nvSpPr>
        <p:spPr>
          <a:xfrm>
            <a:off x="56923" y="2839811"/>
            <a:ext cx="1341438" cy="339725"/>
          </a:xfrm>
          <a:prstGeom prst="rect">
            <a:avLst/>
          </a:prstGeom>
          <a:noFill/>
        </p:spPr>
        <p:txBody>
          <a:bodyPr anchor="ctr">
            <a:spAutoFit/>
          </a:bodyPr>
          <a:lstStyle/>
          <a:p>
            <a:pPr>
              <a:defRPr/>
            </a:pPr>
            <a:r>
              <a:rPr lang="ja-JP" altLang="en-US" sz="1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参加申込</a:t>
            </a:r>
            <a:endParaRPr lang="en-US" altLang="ja-JP" sz="16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190" name="テキスト ボックス 80"/>
          <p:cNvSpPr txBox="1">
            <a:spLocks noChangeArrowheads="1"/>
          </p:cNvSpPr>
          <p:nvPr/>
        </p:nvSpPr>
        <p:spPr bwMode="auto">
          <a:xfrm>
            <a:off x="1547813" y="2825969"/>
            <a:ext cx="312938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個人情報の目的外利用はいたしません</a:t>
            </a: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5" name="正方形/長方形 94"/>
          <p:cNvSpPr/>
          <p:nvPr/>
        </p:nvSpPr>
        <p:spPr>
          <a:xfrm>
            <a:off x="396080" y="22387"/>
            <a:ext cx="6056313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ja-JP" altLang="en-US" sz="2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東京電力リニューアブルパワー株式会社</a:t>
            </a:r>
            <a:endParaRPr lang="en-US" altLang="ja-JP" sz="2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B05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>
              <a:defRPr/>
            </a:pPr>
            <a:r>
              <a:rPr lang="ja-JP" altLang="en-US" sz="2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応募前職場見学会　申込書</a:t>
            </a:r>
            <a:endParaRPr lang="ja-JP" altLang="en-US" sz="2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B05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5193" name="テキスト ボックス 12"/>
          <p:cNvSpPr txBox="1">
            <a:spLocks noChangeArrowheads="1"/>
          </p:cNvSpPr>
          <p:nvPr/>
        </p:nvSpPr>
        <p:spPr bwMode="auto">
          <a:xfrm>
            <a:off x="176576" y="3616253"/>
            <a:ext cx="2694846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 sz="1400">
                <a:latin typeface="Meiryo UI" panose="020B0604030504040204" pitchFamily="50" charset="-128"/>
                <a:ea typeface="Meiryo UI" panose="020B0604030504040204" pitchFamily="50" charset="-128"/>
              </a:rPr>
              <a:t>●新潟県域水力発電所</a:t>
            </a:r>
            <a:endParaRPr lang="en-US" altLang="ja-JP" sz="140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400">
                <a:latin typeface="Meiryo UI" panose="020B0604030504040204" pitchFamily="50" charset="-128"/>
                <a:ea typeface="Meiryo UI" panose="020B0604030504040204" pitchFamily="50" charset="-128"/>
              </a:rPr>
              <a:t>●福島県域水力発電所</a:t>
            </a:r>
            <a:endParaRPr lang="en-US" altLang="ja-JP" sz="140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400">
                <a:latin typeface="Meiryo UI" panose="020B0604030504040204" pitchFamily="50" charset="-128"/>
                <a:ea typeface="Meiryo UI" panose="020B0604030504040204" pitchFamily="50" charset="-128"/>
              </a:rPr>
              <a:t>●長野県域水力発電所</a:t>
            </a:r>
            <a:endParaRPr lang="en-US" altLang="ja-JP" sz="140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40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40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40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400">
                <a:latin typeface="Meiryo UI" panose="020B0604030504040204" pitchFamily="50" charset="-128"/>
                <a:ea typeface="Meiryo UI" panose="020B0604030504040204" pitchFamily="50" charset="-128"/>
              </a:rPr>
              <a:t>●栃木県域水力発電所</a:t>
            </a:r>
            <a:endParaRPr lang="en-US" altLang="ja-JP" sz="140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400">
                <a:latin typeface="Meiryo UI" panose="020B0604030504040204" pitchFamily="50" charset="-128"/>
                <a:ea typeface="Meiryo UI" panose="020B0604030504040204" pitchFamily="50" charset="-128"/>
              </a:rPr>
              <a:t>●群馬県域水力発電所 　 </a:t>
            </a:r>
            <a:endParaRPr lang="en-US" altLang="ja-JP" sz="140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400">
                <a:latin typeface="Meiryo UI" panose="020B0604030504040204" pitchFamily="50" charset="-128"/>
                <a:ea typeface="Meiryo UI" panose="020B0604030504040204" pitchFamily="50" charset="-128"/>
              </a:rPr>
              <a:t>●神奈川県域水力発電所</a:t>
            </a:r>
            <a:endParaRPr lang="en-US" altLang="ja-JP" sz="140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400">
                <a:latin typeface="Meiryo UI" panose="020B0604030504040204" pitchFamily="50" charset="-128"/>
                <a:ea typeface="Meiryo UI" panose="020B0604030504040204" pitchFamily="50" charset="-128"/>
              </a:rPr>
              <a:t>●山梨県域水力発電所　　</a:t>
            </a:r>
            <a:r>
              <a:rPr lang="ja-JP" altLang="en-US" sz="110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endParaRPr lang="en-US" altLang="ja-JP" sz="110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5" name="テキスト ボックス 24"/>
          <p:cNvSpPr txBox="1"/>
          <p:nvPr/>
        </p:nvSpPr>
        <p:spPr>
          <a:xfrm>
            <a:off x="727642" y="3301773"/>
            <a:ext cx="377825" cy="2778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ja-JP" altLang="en-US" sz="1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レ</a:t>
            </a:r>
          </a:p>
        </p:txBody>
      </p:sp>
      <p:sp>
        <p:nvSpPr>
          <p:cNvPr id="19" name="テキスト ボックス 12">
            <a:extLst>
              <a:ext uri="{FF2B5EF4-FFF2-40B4-BE49-F238E27FC236}">
                <a16:creationId xmlns:a16="http://schemas.microsoft.com/office/drawing/2014/main" id="{76845767-EC40-4B3D-8749-3AA19BE975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5522" y="3591917"/>
            <a:ext cx="4207549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□ </a:t>
            </a: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7/24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（金）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□ </a:t>
            </a: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7/28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（火）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松本市　 ：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□ </a:t>
            </a: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7/29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（水）　　□ </a:t>
            </a: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8/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4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（火）　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大町市　 ：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□ </a:t>
            </a: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8/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6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（木）　　□ </a:t>
            </a: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8/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7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（金）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信州新町 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：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□</a:t>
            </a: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 7/27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（月）　　□ </a:t>
            </a: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7/29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（水）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小諸市　 ：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□</a:t>
            </a: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 8/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4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（火）　　□ </a:t>
            </a: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8/</a:t>
            </a:r>
            <a:r>
              <a:rPr lang="ja-JP" altLang="en-US" sz="140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en-US" altLang="ja-JP" sz="1400">
                <a:latin typeface="Meiryo UI" panose="020B0604030504040204" pitchFamily="50" charset="-128"/>
                <a:ea typeface="Meiryo UI" panose="020B0604030504040204" pitchFamily="50" charset="-128"/>
              </a:rPr>
              <a:t>5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（水）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□ </a:t>
            </a: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7/31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（金）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□ </a:t>
            </a: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7/24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（金）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□ </a:t>
            </a: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8/  6</a:t>
            </a:r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（木）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□ 随時開催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（希望日</a:t>
            </a:r>
            <a:r>
              <a:rPr lang="en-US" altLang="ja-JP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:		                  )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</a:t>
            </a:r>
            <a:endParaRPr lang="en-US" altLang="ja-JP" sz="11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" name="ホームベース 45">
            <a:extLst>
              <a:ext uri="{FF2B5EF4-FFF2-40B4-BE49-F238E27FC236}">
                <a16:creationId xmlns:a16="http://schemas.microsoft.com/office/drawing/2014/main" id="{98390DF1-32A6-6A8B-8115-2C6BAD895DFD}"/>
              </a:ext>
            </a:extLst>
          </p:cNvPr>
          <p:cNvSpPr/>
          <p:nvPr/>
        </p:nvSpPr>
        <p:spPr>
          <a:xfrm>
            <a:off x="66675" y="2006208"/>
            <a:ext cx="1481138" cy="515937"/>
          </a:xfrm>
          <a:prstGeom prst="homePlat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795DFF1-78B2-B9DD-5DB3-A3E85305CB60}"/>
              </a:ext>
            </a:extLst>
          </p:cNvPr>
          <p:cNvSpPr txBox="1"/>
          <p:nvPr/>
        </p:nvSpPr>
        <p:spPr>
          <a:xfrm>
            <a:off x="46038" y="1958265"/>
            <a:ext cx="1343025" cy="338138"/>
          </a:xfrm>
          <a:prstGeom prst="rect">
            <a:avLst/>
          </a:prstGeom>
          <a:noFill/>
        </p:spPr>
        <p:txBody>
          <a:bodyPr anchor="ctr">
            <a:spAutoFit/>
          </a:bodyPr>
          <a:lstStyle/>
          <a:p>
            <a:pPr>
              <a:defRPr/>
            </a:pPr>
            <a:r>
              <a:rPr lang="ja-JP" alt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学校</a:t>
            </a:r>
            <a:endParaRPr lang="en-US" altLang="ja-JP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A7DFB09A-090D-AC37-B432-8552659F5A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064540"/>
              </p:ext>
            </p:extLst>
          </p:nvPr>
        </p:nvGraphicFramePr>
        <p:xfrm>
          <a:off x="46038" y="2279258"/>
          <a:ext cx="6765925" cy="49936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700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507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452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9936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【</a:t>
                      </a: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学校名</a:t>
                      </a:r>
                      <a:r>
                        <a:rPr kumimoji="1" lang="en-US" altLang="ja-JP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】</a:t>
                      </a:r>
                      <a:endParaRPr kumimoji="1" lang="ja-JP" altLang="en-US" sz="1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9" marR="91439" marT="45639" marB="45639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【</a:t>
                      </a: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教諭名（ふりがな）</a:t>
                      </a:r>
                      <a:r>
                        <a:rPr kumimoji="1" lang="en-US" altLang="ja-JP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】</a:t>
                      </a:r>
                      <a:endParaRPr kumimoji="1" lang="ja-JP" altLang="en-US" sz="1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9" marR="91439" marT="45639" marB="45639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【</a:t>
                      </a: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電話番号</a:t>
                      </a:r>
                      <a:r>
                        <a:rPr kumimoji="1" lang="en-US" altLang="ja-JP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】</a:t>
                      </a:r>
                      <a:endParaRPr kumimoji="1" lang="ja-JP" altLang="en-US" sz="1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9" marR="91439" marT="45639" marB="45639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テキスト ボックス 80">
            <a:extLst>
              <a:ext uri="{FF2B5EF4-FFF2-40B4-BE49-F238E27FC236}">
                <a16:creationId xmlns:a16="http://schemas.microsoft.com/office/drawing/2014/main" id="{3E07C8DE-E9A8-746C-74EC-4CBBFF22E2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997" y="1459625"/>
            <a:ext cx="652200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defRPr/>
            </a:pP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申込書の電子データ希望の方は、当社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HP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（「東京電力　高卒採用　応募前」など）で検索願います。　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defRPr/>
            </a:pP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一校につき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名様以上のお申込みがある場合は、申込書を必要人数分ご準備をお願いいたします。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7D4DFCEB-BA08-9685-18EA-C8749E0183E3}"/>
              </a:ext>
            </a:extLst>
          </p:cNvPr>
          <p:cNvGrpSpPr/>
          <p:nvPr/>
        </p:nvGrpSpPr>
        <p:grpSpPr>
          <a:xfrm>
            <a:off x="850236" y="764061"/>
            <a:ext cx="5294565" cy="733534"/>
            <a:chOff x="7500460" y="854591"/>
            <a:chExt cx="5294565" cy="733534"/>
          </a:xfrm>
        </p:grpSpPr>
        <p:sp>
          <p:nvSpPr>
            <p:cNvPr id="7" name="角丸四角形 81">
              <a:extLst>
                <a:ext uri="{FF2B5EF4-FFF2-40B4-BE49-F238E27FC236}">
                  <a16:creationId xmlns:a16="http://schemas.microsoft.com/office/drawing/2014/main" id="{507501A5-7384-63E7-A7DA-FF23ABAED195}"/>
                </a:ext>
              </a:extLst>
            </p:cNvPr>
            <p:cNvSpPr/>
            <p:nvPr/>
          </p:nvSpPr>
          <p:spPr>
            <a:xfrm>
              <a:off x="7500460" y="895861"/>
              <a:ext cx="5294565" cy="677281"/>
            </a:xfrm>
            <a:prstGeom prst="round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8" name="テキスト ボックス 3">
              <a:extLst>
                <a:ext uri="{FF2B5EF4-FFF2-40B4-BE49-F238E27FC236}">
                  <a16:creationId xmlns:a16="http://schemas.microsoft.com/office/drawing/2014/main" id="{4BC49ED1-5A5F-E587-1A4C-75711A4652C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53983" y="854591"/>
              <a:ext cx="4987519" cy="7335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>
                <a:lnSpc>
                  <a:spcPts val="2500"/>
                </a:lnSpc>
              </a:pPr>
              <a:r>
                <a:rPr lang="ja-JP" altLang="en-US" sz="16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以下をご記入のうえ、メールにて申し込み</a:t>
              </a:r>
              <a:endPara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>
                <a:lnSpc>
                  <a:spcPts val="2500"/>
                </a:lnSpc>
              </a:pPr>
              <a:r>
                <a:rPr lang="ja-JP" altLang="en-US" sz="16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メールアドレス</a:t>
              </a:r>
              <a:r>
                <a:rPr lang="ja-JP" altLang="en-US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　</a:t>
              </a:r>
              <a:r>
                <a:rPr lang="en-US" altLang="ja-JP" sz="2800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koukou@tepco.co.jp</a:t>
              </a:r>
              <a:endPara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  <p:sp>
        <p:nvSpPr>
          <p:cNvPr id="9" name="角丸四角形 81">
            <a:extLst>
              <a:ext uri="{FF2B5EF4-FFF2-40B4-BE49-F238E27FC236}">
                <a16:creationId xmlns:a16="http://schemas.microsoft.com/office/drawing/2014/main" id="{5E12F8AC-4A3D-87C2-4485-961E1371BE58}"/>
              </a:ext>
            </a:extLst>
          </p:cNvPr>
          <p:cNvSpPr/>
          <p:nvPr/>
        </p:nvSpPr>
        <p:spPr>
          <a:xfrm>
            <a:off x="8732" y="9149846"/>
            <a:ext cx="6840536" cy="307777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0" name="テキスト ボックス 3">
            <a:extLst>
              <a:ext uri="{FF2B5EF4-FFF2-40B4-BE49-F238E27FC236}">
                <a16:creationId xmlns:a16="http://schemas.microsoft.com/office/drawing/2014/main" id="{9A8149B4-E3B8-BBA6-7067-49BFDD8200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0161" y="9127819"/>
            <a:ext cx="691832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問い合わせ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東京電力ホールディングス㈱人財・組織開発センター 採用グループ 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TEL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：</a:t>
            </a: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070-6930-1427</a:t>
            </a:r>
            <a:endParaRPr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" name="テキスト ボックス 3">
            <a:extLst>
              <a:ext uri="{FF2B5EF4-FFF2-40B4-BE49-F238E27FC236}">
                <a16:creationId xmlns:a16="http://schemas.microsoft.com/office/drawing/2014/main" id="{F08812A0-B3E8-BFB7-B1A5-9C5996C983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0161" y="9501828"/>
            <a:ext cx="691832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/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メール申し込みいただきましたら、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週間以内に見学会当日のご案内をメール返信いたします。</a:t>
            </a:r>
            <a:endParaRPr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5" name="テキスト ボックス 80">
            <a:extLst>
              <a:ext uri="{FF2B5EF4-FFF2-40B4-BE49-F238E27FC236}">
                <a16:creationId xmlns:a16="http://schemas.microsoft.com/office/drawing/2014/main" id="{42F50DCE-8031-83AC-36C4-CD76C6C2D6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73221" y="3148608"/>
            <a:ext cx="3118105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en-US" altLang="ja-JP" sz="1100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lang="ja-JP" altLang="en-US" sz="1100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希望日は複数の日程を可能な範囲で記入ください</a:t>
            </a:r>
            <a:endParaRPr lang="en-US" altLang="ja-JP" sz="1100" u="sng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en-US" altLang="ja-JP" sz="1100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lang="ja-JP" altLang="en-US" sz="1100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ご希望の日程に添えない場合もございます</a:t>
            </a:r>
            <a:endParaRPr lang="en-US" altLang="ja-JP" sz="1100" u="sng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6" name="テキスト ボックス 3">
            <a:extLst>
              <a:ext uri="{FF2B5EF4-FFF2-40B4-BE49-F238E27FC236}">
                <a16:creationId xmlns:a16="http://schemas.microsoft.com/office/drawing/2014/main" id="{029EDF8C-CC21-5249-0A78-9E647EB380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96042" y="8648152"/>
            <a:ext cx="691832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marL="444500" indent="-444500"/>
            <a:r>
              <a:rPr lang="en-US" altLang="ja-JP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１⇒職種：土木をご希望の方は、別紙７「東京電力グループ</a:t>
            </a:r>
            <a:r>
              <a:rPr lang="en-US" altLang="ja-JP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土木・建築部門</a:t>
            </a:r>
            <a:r>
              <a:rPr lang="en-US" altLang="ja-JP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  <a:r>
              <a:rPr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応募前職場見学会」にて申し込みください。</a:t>
            </a:r>
            <a:endParaRPr lang="en-US" altLang="ja-JP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" name="テキスト ボックス 80">
            <a:extLst>
              <a:ext uri="{FF2B5EF4-FFF2-40B4-BE49-F238E27FC236}">
                <a16:creationId xmlns:a16="http://schemas.microsoft.com/office/drawing/2014/main" id="{0E754775-63D2-D1FF-32CE-F24F01DF0C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8227" y="1861519"/>
            <a:ext cx="5259773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defRPr/>
            </a:pPr>
            <a:r>
              <a:rPr lang="ja-JP" altLang="en-US" sz="11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当社サーバ都合により、送信容量</a:t>
            </a:r>
            <a:r>
              <a:rPr lang="en-US" altLang="ja-JP" sz="11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10MB</a:t>
            </a:r>
            <a:r>
              <a:rPr lang="ja-JP" altLang="en-US" sz="11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以上は受信できません。</a:t>
            </a:r>
            <a:r>
              <a:rPr lang="en-US" altLang="ja-JP" sz="11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(10MB</a:t>
            </a:r>
            <a:r>
              <a:rPr lang="ja-JP" altLang="en-US" sz="11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以下に分割送信</a:t>
            </a:r>
            <a:r>
              <a:rPr lang="en-US" altLang="ja-JP" sz="11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</a:p>
          <a:p>
            <a:pPr>
              <a:defRPr/>
            </a:pPr>
            <a:r>
              <a:rPr lang="ja-JP" altLang="en-US" sz="11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また、送信後はエラーメッセージを受信していないかご確認をお願いいたします。</a:t>
            </a:r>
            <a:endParaRPr lang="en-US" altLang="ja-JP" sz="1100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5DA4057DA9EF194E9AA13E4632856825" ma:contentTypeVersion="12" ma:contentTypeDescription="新しいドキュメントを作成します。" ma:contentTypeScope="" ma:versionID="53f149ad0d475ac71a7f68c124131c8c">
  <xsd:schema xmlns:xsd="http://www.w3.org/2001/XMLSchema" xmlns:xs="http://www.w3.org/2001/XMLSchema" xmlns:p="http://schemas.microsoft.com/office/2006/metadata/properties" xmlns:ns2="99b9c2e7-3e1f-463e-95c9-b539a2995abc" xmlns:ns3="34e95431-e696-4bb2-958f-6fe980e25e99" targetNamespace="http://schemas.microsoft.com/office/2006/metadata/properties" ma:root="true" ma:fieldsID="ae37585601c07a1d9bdadd2177eabc2c" ns2:_="" ns3:_="">
    <xsd:import namespace="99b9c2e7-3e1f-463e-95c9-b539a2995abc"/>
    <xsd:import namespace="34e95431-e696-4bb2-958f-6fe980e25e9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b9c2e7-3e1f-463e-95c9-b539a2995ab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画像タグ" ma:readOnly="false" ma:fieldId="{5cf76f15-5ced-4ddc-b409-7134ff3c332f}" ma:taxonomyMulti="true" ma:sspId="d556b659-5f05-444d-9a91-5e1171fb65d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e95431-e696-4bb2-958f-6fe980e25e99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8e333ae3-e316-427c-a500-325a578206b6}" ma:internalName="TaxCatchAll" ma:showField="CatchAllData" ma:web="34e95431-e696-4bb2-958f-6fe980e25e9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9b9c2e7-3e1f-463e-95c9-b539a2995abc">
      <Terms xmlns="http://schemas.microsoft.com/office/infopath/2007/PartnerControls"/>
    </lcf76f155ced4ddcb4097134ff3c332f>
    <TaxCatchAll xmlns="34e95431-e696-4bb2-958f-6fe980e25e99" xsi:nil="true"/>
  </documentManagement>
</p:properties>
</file>

<file path=customXml/itemProps1.xml><?xml version="1.0" encoding="utf-8"?>
<ds:datastoreItem xmlns:ds="http://schemas.openxmlformats.org/officeDocument/2006/customXml" ds:itemID="{2988644E-4B74-4AAC-B1BD-97817A90B69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9b9c2e7-3e1f-463e-95c9-b539a2995abc"/>
    <ds:schemaRef ds:uri="34e95431-e696-4bb2-958f-6fe980e25e9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92A0DD2-ACBB-4C42-BC9C-AE6389BCD89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85513A5-2B77-4ACD-916E-4B93ACF00E88}">
  <ds:schemaRefs>
    <ds:schemaRef ds:uri="http://schemas.microsoft.com/office/infopath/2007/PartnerControls"/>
    <ds:schemaRef ds:uri="http://purl.org/dc/terms/"/>
    <ds:schemaRef ds:uri="http://schemas.microsoft.com/office/2006/documentManagement/types"/>
    <ds:schemaRef ds:uri="99b9c2e7-3e1f-463e-95c9-b539a2995abc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34e95431-e696-4bb2-958f-6fe980e25e99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175</TotalTime>
  <Words>759</Words>
  <Application>Microsoft Office PowerPoint</Application>
  <PresentationFormat>A4 210 x 297 mm</PresentationFormat>
  <Paragraphs>118</Paragraphs>
  <Slides>2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8" baseType="lpstr">
      <vt:lpstr>Meiryo UI</vt:lpstr>
      <vt:lpstr>Arial</vt:lpstr>
      <vt:lpstr>Arial Black</vt:lpstr>
      <vt:lpstr>Calibri</vt:lpstr>
      <vt:lpstr>Calibri Light</vt:lpstr>
      <vt:lpstr>Office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T1263359</dc:creator>
  <cp:lastModifiedBy>山崎 拓</cp:lastModifiedBy>
  <cp:revision>9</cp:revision>
  <cp:lastPrinted>2024-06-11T02:25:49Z</cp:lastPrinted>
  <dcterms:created xsi:type="dcterms:W3CDTF">2016-09-23T05:36:16Z</dcterms:created>
  <dcterms:modified xsi:type="dcterms:W3CDTF">2026-06-22T09:16:34Z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0x0101005DA4057DA9EF194E9AA13E4632856825</vt:lpwstr>
  </property>
  <property fmtid="{D5CDD505-2E9C-101B-9397-08002B2CF9AE}" pid="3" name="MediaServiceImageTags">
    <vt:lpwstr/>
  </property>
</Properties>
</file>