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3" r:id="rId5"/>
    <p:sldId id="272" r:id="rId6"/>
  </p:sldIdLst>
  <p:sldSz cx="6858000" cy="9906000" type="A4"/>
  <p:notesSz cx="6735763" cy="986631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6699FF"/>
    <a:srgbClr val="99CCFF"/>
    <a:srgbClr val="FFFFCC"/>
    <a:srgbClr val="E6E6E6"/>
    <a:srgbClr val="FFFF00"/>
    <a:srgbClr val="FF7C80"/>
    <a:srgbClr val="CCCC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57A67E-07B4-49A1-92CF-74AE84A5E3B5}" v="51" dt="2026-05-28T06:39:23.3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56" autoAdjust="0"/>
    <p:restoredTop sz="94660"/>
  </p:normalViewPr>
  <p:slideViewPr>
    <p:cSldViewPr snapToGrid="0">
      <p:cViewPr>
        <p:scale>
          <a:sx n="70" d="100"/>
          <a:sy n="70" d="100"/>
        </p:scale>
        <p:origin x="3228" y="462"/>
      </p:cViewPr>
      <p:guideLst>
        <p:guide orient="horz" pos="3120"/>
        <p:guide pos="21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山崎 拓" userId="65afa7b9-5f01-49d0-9318-4b5c6d8bc7a9" providerId="ADAL" clId="{B357A67E-07B4-49A1-92CF-74AE84A5E3B5}"/>
    <pc:docChg chg="undo redo custSel modSld">
      <pc:chgData name="山崎 拓" userId="65afa7b9-5f01-49d0-9318-4b5c6d8bc7a9" providerId="ADAL" clId="{B357A67E-07B4-49A1-92CF-74AE84A5E3B5}" dt="2026-06-10T08:35:27.876" v="815" actId="20577"/>
      <pc:docMkLst>
        <pc:docMk/>
      </pc:docMkLst>
      <pc:sldChg chg="addSp delSp modSp mod">
        <pc:chgData name="山崎 拓" userId="65afa7b9-5f01-49d0-9318-4b5c6d8bc7a9" providerId="ADAL" clId="{B357A67E-07B4-49A1-92CF-74AE84A5E3B5}" dt="2026-06-10T08:35:27.876" v="815" actId="20577"/>
        <pc:sldMkLst>
          <pc:docMk/>
          <pc:sldMk cId="0" sldId="272"/>
        </pc:sldMkLst>
        <pc:spChg chg="add mod">
          <ac:chgData name="山崎 拓" userId="65afa7b9-5f01-49d0-9318-4b5c6d8bc7a9" providerId="ADAL" clId="{B357A67E-07B4-49A1-92CF-74AE84A5E3B5}" dt="2026-05-28T06:18:59.720" v="265"/>
          <ac:spMkLst>
            <pc:docMk/>
            <pc:sldMk cId="0" sldId="272"/>
            <ac:spMk id="2" creationId="{DFB6E7E9-25E9-9A10-B9FB-CE514EA030C3}"/>
          </ac:spMkLst>
        </pc:spChg>
        <pc:spChg chg="add mod">
          <ac:chgData name="山崎 拓" userId="65afa7b9-5f01-49d0-9318-4b5c6d8bc7a9" providerId="ADAL" clId="{B357A67E-07B4-49A1-92CF-74AE84A5E3B5}" dt="2026-05-28T06:39:23.319" v="789" actId="1076"/>
          <ac:spMkLst>
            <pc:docMk/>
            <pc:sldMk cId="0" sldId="272"/>
            <ac:spMk id="3" creationId="{6C62FCFD-76F7-ED42-1238-94083B30CFD3}"/>
          </ac:spMkLst>
        </pc:spChg>
        <pc:spChg chg="mod">
          <ac:chgData name="山崎 拓" userId="65afa7b9-5f01-49d0-9318-4b5c6d8bc7a9" providerId="ADAL" clId="{B357A67E-07B4-49A1-92CF-74AE84A5E3B5}" dt="2026-05-28T06:39:23.319" v="789" actId="1076"/>
          <ac:spMkLst>
            <pc:docMk/>
            <pc:sldMk cId="0" sldId="272"/>
            <ac:spMk id="5" creationId="{95BC79EC-603E-A338-8AA5-172844E66680}"/>
          </ac:spMkLst>
        </pc:spChg>
        <pc:spChg chg="mod">
          <ac:chgData name="山崎 拓" userId="65afa7b9-5f01-49d0-9318-4b5c6d8bc7a9" providerId="ADAL" clId="{B357A67E-07B4-49A1-92CF-74AE84A5E3B5}" dt="2026-05-28T06:39:23.319" v="789" actId="1076"/>
          <ac:spMkLst>
            <pc:docMk/>
            <pc:sldMk cId="0" sldId="272"/>
            <ac:spMk id="6" creationId="{ECDA1494-09FC-77A5-AD60-17FD1FDD343D}"/>
          </ac:spMkLst>
        </pc:spChg>
        <pc:spChg chg="add mod">
          <ac:chgData name="山崎 拓" userId="65afa7b9-5f01-49d0-9318-4b5c6d8bc7a9" providerId="ADAL" clId="{B357A67E-07B4-49A1-92CF-74AE84A5E3B5}" dt="2026-05-28T06:20:47.891" v="279"/>
          <ac:spMkLst>
            <pc:docMk/>
            <pc:sldMk cId="0" sldId="272"/>
            <ac:spMk id="9" creationId="{66658556-A915-C791-85B5-40B69DEC3A75}"/>
          </ac:spMkLst>
        </pc:spChg>
        <pc:spChg chg="add mod">
          <ac:chgData name="山崎 拓" userId="65afa7b9-5f01-49d0-9318-4b5c6d8bc7a9" providerId="ADAL" clId="{B357A67E-07B4-49A1-92CF-74AE84A5E3B5}" dt="2026-05-28T06:20:47.891" v="279"/>
          <ac:spMkLst>
            <pc:docMk/>
            <pc:sldMk cId="0" sldId="272"/>
            <ac:spMk id="10" creationId="{0F7A2558-6534-D747-0D23-566C04268520}"/>
          </ac:spMkLst>
        </pc:spChg>
        <pc:spChg chg="add mod">
          <ac:chgData name="山崎 拓" userId="65afa7b9-5f01-49d0-9318-4b5c6d8bc7a9" providerId="ADAL" clId="{B357A67E-07B4-49A1-92CF-74AE84A5E3B5}" dt="2026-05-28T06:20:47.891" v="279"/>
          <ac:spMkLst>
            <pc:docMk/>
            <pc:sldMk cId="0" sldId="272"/>
            <ac:spMk id="12" creationId="{F40A25F2-13BA-B4A6-BF76-36A0D70F429A}"/>
          </ac:spMkLst>
        </pc:spChg>
        <pc:spChg chg="add mod">
          <ac:chgData name="山崎 拓" userId="65afa7b9-5f01-49d0-9318-4b5c6d8bc7a9" providerId="ADAL" clId="{B357A67E-07B4-49A1-92CF-74AE84A5E3B5}" dt="2026-05-28T06:38:43.155" v="784" actId="1076"/>
          <ac:spMkLst>
            <pc:docMk/>
            <pc:sldMk cId="0" sldId="272"/>
            <ac:spMk id="15" creationId="{11D00A03-CEB9-E9D0-3DC8-460C5263BA6B}"/>
          </ac:spMkLst>
        </pc:spChg>
        <pc:spChg chg="del">
          <ac:chgData name="山崎 拓" userId="65afa7b9-5f01-49d0-9318-4b5c6d8bc7a9" providerId="ADAL" clId="{B357A67E-07B4-49A1-92CF-74AE84A5E3B5}" dt="2026-05-28T06:19:15.998" v="268" actId="478"/>
          <ac:spMkLst>
            <pc:docMk/>
            <pc:sldMk cId="0" sldId="272"/>
            <ac:spMk id="24" creationId="{5A812D1B-F65C-4E1E-86F8-BD8BC87C473B}"/>
          </ac:spMkLst>
        </pc:spChg>
        <pc:spChg chg="mod">
          <ac:chgData name="山崎 拓" userId="65afa7b9-5f01-49d0-9318-4b5c6d8bc7a9" providerId="ADAL" clId="{B357A67E-07B4-49A1-92CF-74AE84A5E3B5}" dt="2026-06-10T08:35:20.676" v="814" actId="20577"/>
          <ac:spMkLst>
            <pc:docMk/>
            <pc:sldMk cId="0" sldId="272"/>
            <ac:spMk id="37" creationId="{A5034B5B-51F4-4852-BE40-CF56A5C7C416}"/>
          </ac:spMkLst>
        </pc:spChg>
        <pc:spChg chg="mod">
          <ac:chgData name="山崎 拓" userId="65afa7b9-5f01-49d0-9318-4b5c6d8bc7a9" providerId="ADAL" clId="{B357A67E-07B4-49A1-92CF-74AE84A5E3B5}" dt="2026-05-28T06:39:02.701" v="787" actId="554"/>
          <ac:spMkLst>
            <pc:docMk/>
            <pc:sldMk cId="0" sldId="272"/>
            <ac:spMk id="38" creationId="{029BE086-5953-4D13-A068-0B0F6AD6DB3F}"/>
          </ac:spMkLst>
        </pc:spChg>
        <pc:spChg chg="mod">
          <ac:chgData name="山崎 拓" userId="65afa7b9-5f01-49d0-9318-4b5c6d8bc7a9" providerId="ADAL" clId="{B357A67E-07B4-49A1-92CF-74AE84A5E3B5}" dt="2026-06-10T08:35:27.876" v="815" actId="20577"/>
          <ac:spMkLst>
            <pc:docMk/>
            <pc:sldMk cId="0" sldId="272"/>
            <ac:spMk id="40" creationId="{A702FDE0-AC2D-4052-A6CE-E0F0B9B36595}"/>
          </ac:spMkLst>
        </pc:spChg>
        <pc:spChg chg="mod">
          <ac:chgData name="山崎 拓" userId="65afa7b9-5f01-49d0-9318-4b5c6d8bc7a9" providerId="ADAL" clId="{B357A67E-07B4-49A1-92CF-74AE84A5E3B5}" dt="2026-05-28T06:39:02.701" v="787" actId="554"/>
          <ac:spMkLst>
            <pc:docMk/>
            <pc:sldMk cId="0" sldId="272"/>
            <ac:spMk id="41" creationId="{95543F56-14AA-4906-B012-F9615D4D2B30}"/>
          </ac:spMkLst>
        </pc:spChg>
        <pc:spChg chg="mod">
          <ac:chgData name="山崎 拓" userId="65afa7b9-5f01-49d0-9318-4b5c6d8bc7a9" providerId="ADAL" clId="{B357A67E-07B4-49A1-92CF-74AE84A5E3B5}" dt="2026-05-28T06:38:43.155" v="784" actId="1076"/>
          <ac:spMkLst>
            <pc:docMk/>
            <pc:sldMk cId="0" sldId="272"/>
            <ac:spMk id="52" creationId="{641D7007-32F5-4DF6-A2CD-887580B38808}"/>
          </ac:spMkLst>
        </pc:spChg>
        <pc:spChg chg="mod">
          <ac:chgData name="山崎 拓" userId="65afa7b9-5f01-49d0-9318-4b5c6d8bc7a9" providerId="ADAL" clId="{B357A67E-07B4-49A1-92CF-74AE84A5E3B5}" dt="2026-05-28T06:38:43.155" v="784" actId="1076"/>
          <ac:spMkLst>
            <pc:docMk/>
            <pc:sldMk cId="0" sldId="272"/>
            <ac:spMk id="54" creationId="{03DA3C51-E32D-4ED7-973C-41E6EFBD30D5}"/>
          </ac:spMkLst>
        </pc:spChg>
        <pc:spChg chg="del">
          <ac:chgData name="山崎 拓" userId="65afa7b9-5f01-49d0-9318-4b5c6d8bc7a9" providerId="ADAL" clId="{B357A67E-07B4-49A1-92CF-74AE84A5E3B5}" dt="2026-05-28T06:20:46.928" v="278" actId="478"/>
          <ac:spMkLst>
            <pc:docMk/>
            <pc:sldMk cId="0" sldId="272"/>
            <ac:spMk id="82" creationId="{5192E735-C6A1-494C-BC0A-4B66DD7B574F}"/>
          </ac:spMkLst>
        </pc:spChg>
        <pc:spChg chg="del">
          <ac:chgData name="山崎 拓" userId="65afa7b9-5f01-49d0-9318-4b5c6d8bc7a9" providerId="ADAL" clId="{B357A67E-07B4-49A1-92CF-74AE84A5E3B5}" dt="2026-05-28T06:20:45.442" v="277" actId="478"/>
          <ac:spMkLst>
            <pc:docMk/>
            <pc:sldMk cId="0" sldId="272"/>
            <ac:spMk id="3077" creationId="{3EE91337-2EFE-4226-B2AC-1E375EB1CE12}"/>
          </ac:spMkLst>
        </pc:spChg>
        <pc:spChg chg="del">
          <ac:chgData name="山崎 拓" userId="65afa7b9-5f01-49d0-9318-4b5c6d8bc7a9" providerId="ADAL" clId="{B357A67E-07B4-49A1-92CF-74AE84A5E3B5}" dt="2026-05-28T06:19:40.159" v="270" actId="478"/>
          <ac:spMkLst>
            <pc:docMk/>
            <pc:sldMk cId="0" sldId="272"/>
            <ac:spMk id="3078" creationId="{D5CD2855-A449-4C3F-88E8-9B0C55559A24}"/>
          </ac:spMkLst>
        </pc:spChg>
        <pc:spChg chg="mod">
          <ac:chgData name="山崎 拓" userId="65afa7b9-5f01-49d0-9318-4b5c6d8bc7a9" providerId="ADAL" clId="{B357A67E-07B4-49A1-92CF-74AE84A5E3B5}" dt="2026-05-28T06:38:43.155" v="784" actId="1076"/>
          <ac:spMkLst>
            <pc:docMk/>
            <pc:sldMk cId="0" sldId="272"/>
            <ac:spMk id="3125" creationId="{D5F263E5-B408-4555-9794-1A2EF0D0A426}"/>
          </ac:spMkLst>
        </pc:spChg>
        <pc:spChg chg="mod">
          <ac:chgData name="山崎 拓" userId="65afa7b9-5f01-49d0-9318-4b5c6d8bc7a9" providerId="ADAL" clId="{B357A67E-07B4-49A1-92CF-74AE84A5E3B5}" dt="2026-05-28T06:38:52.948" v="785" actId="1076"/>
          <ac:spMkLst>
            <pc:docMk/>
            <pc:sldMk cId="0" sldId="272"/>
            <ac:spMk id="3127" creationId="{888A2DD9-5A18-4848-A59F-E8B1763F0C4B}"/>
          </ac:spMkLst>
        </pc:spChg>
        <pc:spChg chg="mod">
          <ac:chgData name="山崎 拓" userId="65afa7b9-5f01-49d0-9318-4b5c6d8bc7a9" providerId="ADAL" clId="{B357A67E-07B4-49A1-92CF-74AE84A5E3B5}" dt="2026-05-28T06:38:43.155" v="784" actId="1076"/>
          <ac:spMkLst>
            <pc:docMk/>
            <pc:sldMk cId="0" sldId="272"/>
            <ac:spMk id="3129" creationId="{73DED7CE-1D00-41B3-976B-4C4F0D7AA0DF}"/>
          </ac:spMkLst>
        </pc:spChg>
        <pc:spChg chg="mod">
          <ac:chgData name="山崎 拓" userId="65afa7b9-5f01-49d0-9318-4b5c6d8bc7a9" providerId="ADAL" clId="{B357A67E-07B4-49A1-92CF-74AE84A5E3B5}" dt="2026-05-28T06:38:43.155" v="784" actId="1076"/>
          <ac:spMkLst>
            <pc:docMk/>
            <pc:sldMk cId="0" sldId="272"/>
            <ac:spMk id="3133" creationId="{DBD3C9FA-B5CA-43A0-AE2E-98CEC0A2EB88}"/>
          </ac:spMkLst>
        </pc:spChg>
        <pc:spChg chg="mod">
          <ac:chgData name="山崎 拓" userId="65afa7b9-5f01-49d0-9318-4b5c6d8bc7a9" providerId="ADAL" clId="{B357A67E-07B4-49A1-92CF-74AE84A5E3B5}" dt="2026-05-28T06:38:43.155" v="784" actId="1076"/>
          <ac:spMkLst>
            <pc:docMk/>
            <pc:sldMk cId="0" sldId="272"/>
            <ac:spMk id="3140" creationId="{3C27724A-BA17-4F1F-8866-22DC945A3541}"/>
          </ac:spMkLst>
        </pc:spChg>
        <pc:spChg chg="mod">
          <ac:chgData name="山崎 拓" userId="65afa7b9-5f01-49d0-9318-4b5c6d8bc7a9" providerId="ADAL" clId="{B357A67E-07B4-49A1-92CF-74AE84A5E3B5}" dt="2026-05-28T06:38:43.155" v="784" actId="1076"/>
          <ac:spMkLst>
            <pc:docMk/>
            <pc:sldMk cId="0" sldId="272"/>
            <ac:spMk id="3141" creationId="{9E3FD33F-4750-4CB2-9CA9-4DA2D48A0C2E}"/>
          </ac:spMkLst>
        </pc:spChg>
        <pc:spChg chg="mod">
          <ac:chgData name="山崎 拓" userId="65afa7b9-5f01-49d0-9318-4b5c6d8bc7a9" providerId="ADAL" clId="{B357A67E-07B4-49A1-92CF-74AE84A5E3B5}" dt="2026-06-10T08:35:09.184" v="812" actId="20577"/>
          <ac:spMkLst>
            <pc:docMk/>
            <pc:sldMk cId="0" sldId="272"/>
            <ac:spMk id="3142" creationId="{047B0AF5-BCAB-4868-BA6A-3CFB2A267275}"/>
          </ac:spMkLst>
        </pc:spChg>
        <pc:grpChg chg="add mod">
          <ac:chgData name="山崎 拓" userId="65afa7b9-5f01-49d0-9318-4b5c6d8bc7a9" providerId="ADAL" clId="{B357A67E-07B4-49A1-92CF-74AE84A5E3B5}" dt="2026-05-28T06:39:23.319" v="789" actId="1076"/>
          <ac:grpSpMkLst>
            <pc:docMk/>
            <pc:sldMk cId="0" sldId="272"/>
            <ac:grpSpMk id="4" creationId="{D5179D60-E7AF-1F41-D45B-F06933356531}"/>
          </ac:grpSpMkLst>
        </pc:grpChg>
        <pc:grpChg chg="add mod">
          <ac:chgData name="山崎 拓" userId="65afa7b9-5f01-49d0-9318-4b5c6d8bc7a9" providerId="ADAL" clId="{B357A67E-07B4-49A1-92CF-74AE84A5E3B5}" dt="2026-05-28T06:39:23.319" v="789" actId="1076"/>
          <ac:grpSpMkLst>
            <pc:docMk/>
            <pc:sldMk cId="0" sldId="272"/>
            <ac:grpSpMk id="8" creationId="{421BDA2E-59D3-89F6-7F83-51B89FF6C5F0}"/>
          </ac:grpSpMkLst>
        </pc:grpChg>
        <pc:grpChg chg="mod">
          <ac:chgData name="山崎 拓" userId="65afa7b9-5f01-49d0-9318-4b5c6d8bc7a9" providerId="ADAL" clId="{B357A67E-07B4-49A1-92CF-74AE84A5E3B5}" dt="2026-05-28T06:39:02.701" v="787" actId="554"/>
          <ac:grpSpMkLst>
            <pc:docMk/>
            <pc:sldMk cId="0" sldId="272"/>
            <ac:grpSpMk id="36" creationId="{9E60A143-5985-490C-BC19-17016969917E}"/>
          </ac:grpSpMkLst>
        </pc:grpChg>
        <pc:grpChg chg="mod">
          <ac:chgData name="山崎 拓" userId="65afa7b9-5f01-49d0-9318-4b5c6d8bc7a9" providerId="ADAL" clId="{B357A67E-07B4-49A1-92CF-74AE84A5E3B5}" dt="2026-05-28T06:39:02.701" v="787" actId="554"/>
          <ac:grpSpMkLst>
            <pc:docMk/>
            <pc:sldMk cId="0" sldId="272"/>
            <ac:grpSpMk id="39" creationId="{12569985-6D46-40C2-8FD7-466B2121122A}"/>
          </ac:grpSpMkLst>
        </pc:grpChg>
        <pc:grpChg chg="mod">
          <ac:chgData name="山崎 拓" userId="65afa7b9-5f01-49d0-9318-4b5c6d8bc7a9" providerId="ADAL" clId="{B357A67E-07B4-49A1-92CF-74AE84A5E3B5}" dt="2026-05-28T06:28:29.041" v="662" actId="1076"/>
          <ac:grpSpMkLst>
            <pc:docMk/>
            <pc:sldMk cId="0" sldId="272"/>
            <ac:grpSpMk id="3074" creationId="{CBD180A6-815E-47F1-8D67-149F8DB38E53}"/>
          </ac:grpSpMkLst>
        </pc:grpChg>
        <pc:grpChg chg="mod">
          <ac:chgData name="山崎 拓" userId="65afa7b9-5f01-49d0-9318-4b5c6d8bc7a9" providerId="ADAL" clId="{B357A67E-07B4-49A1-92CF-74AE84A5E3B5}" dt="2026-05-28T06:19:51.190" v="272" actId="1076"/>
          <ac:grpSpMkLst>
            <pc:docMk/>
            <pc:sldMk cId="0" sldId="272"/>
            <ac:grpSpMk id="3075" creationId="{1E0BB90A-FDC6-4976-8B1C-703B76E772A1}"/>
          </ac:grpSpMkLst>
        </pc:grpChg>
        <pc:grpChg chg="mod">
          <ac:chgData name="山崎 拓" userId="65afa7b9-5f01-49d0-9318-4b5c6d8bc7a9" providerId="ADAL" clId="{B357A67E-07B4-49A1-92CF-74AE84A5E3B5}" dt="2026-05-28T06:38:43.155" v="784" actId="1076"/>
          <ac:grpSpMkLst>
            <pc:docMk/>
            <pc:sldMk cId="0" sldId="272"/>
            <ac:grpSpMk id="3122" creationId="{475B9100-A4EA-4EDB-A891-2ABE0A743F24}"/>
          </ac:grpSpMkLst>
        </pc:grpChg>
        <pc:grpChg chg="mod">
          <ac:chgData name="山崎 拓" userId="65afa7b9-5f01-49d0-9318-4b5c6d8bc7a9" providerId="ADAL" clId="{B357A67E-07B4-49A1-92CF-74AE84A5E3B5}" dt="2026-05-28T06:38:43.155" v="784" actId="1076"/>
          <ac:grpSpMkLst>
            <pc:docMk/>
            <pc:sldMk cId="0" sldId="272"/>
            <ac:grpSpMk id="3128" creationId="{B49D4E43-BC10-4C6A-9CAB-73A647191E1E}"/>
          </ac:grpSpMkLst>
        </pc:grpChg>
        <pc:grpChg chg="mod">
          <ac:chgData name="山崎 拓" userId="65afa7b9-5f01-49d0-9318-4b5c6d8bc7a9" providerId="ADAL" clId="{B357A67E-07B4-49A1-92CF-74AE84A5E3B5}" dt="2026-05-28T06:38:43.155" v="784" actId="1076"/>
          <ac:grpSpMkLst>
            <pc:docMk/>
            <pc:sldMk cId="0" sldId="272"/>
            <ac:grpSpMk id="3135" creationId="{4342AA15-8E86-4325-AA91-C8AB8F83C3BA}"/>
          </ac:grpSpMkLst>
        </pc:grpChg>
        <pc:graphicFrameChg chg="add mod">
          <ac:chgData name="山崎 拓" userId="65afa7b9-5f01-49d0-9318-4b5c6d8bc7a9" providerId="ADAL" clId="{B357A67E-07B4-49A1-92CF-74AE84A5E3B5}" dt="2026-05-28T06:39:13.449" v="788" actId="1076"/>
          <ac:graphicFrameMkLst>
            <pc:docMk/>
            <pc:sldMk cId="0" sldId="272"/>
            <ac:graphicFrameMk id="7" creationId="{2AA3CAF8-AA5E-3208-A517-6E3111FE5AC6}"/>
          </ac:graphicFrameMkLst>
        </pc:graphicFrameChg>
        <pc:graphicFrameChg chg="del">
          <ac:chgData name="山崎 拓" userId="65afa7b9-5f01-49d0-9318-4b5c6d8bc7a9" providerId="ADAL" clId="{B357A67E-07B4-49A1-92CF-74AE84A5E3B5}" dt="2026-05-28T06:19:37.409" v="269" actId="478"/>
          <ac:graphicFrameMkLst>
            <pc:docMk/>
            <pc:sldMk cId="0" sldId="272"/>
            <ac:graphicFrameMk id="13" creationId="{14C0F516-3F30-4525-9DDF-24DF506878FC}"/>
          </ac:graphicFrameMkLst>
        </pc:graphicFrameChg>
        <pc:graphicFrameChg chg="mod modGraphic">
          <ac:chgData name="山崎 拓" userId="65afa7b9-5f01-49d0-9318-4b5c6d8bc7a9" providerId="ADAL" clId="{B357A67E-07B4-49A1-92CF-74AE84A5E3B5}" dt="2026-05-28T06:38:43.155" v="784" actId="1076"/>
          <ac:graphicFrameMkLst>
            <pc:docMk/>
            <pc:sldMk cId="0" sldId="272"/>
            <ac:graphicFrameMk id="14" creationId="{2EFE4CBD-68DA-4215-B883-208FD4FED3E1}"/>
          </ac:graphicFrameMkLst>
        </pc:graphicFrameChg>
        <pc:cxnChg chg="mod">
          <ac:chgData name="山崎 拓" userId="65afa7b9-5f01-49d0-9318-4b5c6d8bc7a9" providerId="ADAL" clId="{B357A67E-07B4-49A1-92CF-74AE84A5E3B5}" dt="2026-05-28T06:38:43.155" v="784" actId="1076"/>
          <ac:cxnSpMkLst>
            <pc:docMk/>
            <pc:sldMk cId="0" sldId="272"/>
            <ac:cxnSpMk id="34" creationId="{7F096B17-B124-4A29-86B3-0C39BB1AC904}"/>
          </ac:cxnSpMkLst>
        </pc:cxnChg>
        <pc:cxnChg chg="mod">
          <ac:chgData name="山崎 拓" userId="65afa7b9-5f01-49d0-9318-4b5c6d8bc7a9" providerId="ADAL" clId="{B357A67E-07B4-49A1-92CF-74AE84A5E3B5}" dt="2026-05-28T06:38:43.155" v="784" actId="1076"/>
          <ac:cxnSpMkLst>
            <pc:docMk/>
            <pc:sldMk cId="0" sldId="272"/>
            <ac:cxnSpMk id="35" creationId="{64D015A9-1F78-459F-A278-532B962C83D9}"/>
          </ac:cxnSpMkLst>
        </pc:cxnChg>
      </pc:sldChg>
      <pc:sldChg chg="modSp mod">
        <pc:chgData name="山崎 拓" userId="65afa7b9-5f01-49d0-9318-4b5c6d8bc7a9" providerId="ADAL" clId="{B357A67E-07B4-49A1-92CF-74AE84A5E3B5}" dt="2026-05-28T06:18:43.403" v="264" actId="20577"/>
        <pc:sldMkLst>
          <pc:docMk/>
          <pc:sldMk cId="0" sldId="273"/>
        </pc:sldMkLst>
        <pc:spChg chg="mod">
          <ac:chgData name="山崎 拓" userId="65afa7b9-5f01-49d0-9318-4b5c6d8bc7a9" providerId="ADAL" clId="{B357A67E-07B4-49A1-92CF-74AE84A5E3B5}" dt="2026-05-28T06:09:03.610" v="47" actId="20577"/>
          <ac:spMkLst>
            <pc:docMk/>
            <pc:sldMk cId="0" sldId="273"/>
            <ac:spMk id="32" creationId="{9D598F21-4F5A-4466-A681-2FDE2138F4F6}"/>
          </ac:spMkLst>
        </pc:spChg>
        <pc:spChg chg="mod">
          <ac:chgData name="山崎 拓" userId="65afa7b9-5f01-49d0-9318-4b5c6d8bc7a9" providerId="ADAL" clId="{B357A67E-07B4-49A1-92CF-74AE84A5E3B5}" dt="2026-05-28T06:17:36.261" v="259" actId="1076"/>
          <ac:spMkLst>
            <pc:docMk/>
            <pc:sldMk cId="0" sldId="273"/>
            <ac:spMk id="55" creationId="{D2CB0733-33B0-4A7B-B8ED-50826F6912C1}"/>
          </ac:spMkLst>
        </pc:spChg>
        <pc:spChg chg="mod">
          <ac:chgData name="山崎 拓" userId="65afa7b9-5f01-49d0-9318-4b5c6d8bc7a9" providerId="ADAL" clId="{B357A67E-07B4-49A1-92CF-74AE84A5E3B5}" dt="2026-05-28T06:17:39.453" v="260" actId="14100"/>
          <ac:spMkLst>
            <pc:docMk/>
            <pc:sldMk cId="0" sldId="273"/>
            <ac:spMk id="106" creationId="{21078685-84EF-4FD5-B3DA-191162F5744C}"/>
          </ac:spMkLst>
        </pc:spChg>
        <pc:spChg chg="mod">
          <ac:chgData name="山崎 拓" userId="65afa7b9-5f01-49d0-9318-4b5c6d8bc7a9" providerId="ADAL" clId="{B357A67E-07B4-49A1-92CF-74AE84A5E3B5}" dt="2026-05-28T06:18:43.403" v="264" actId="20577"/>
          <ac:spMkLst>
            <pc:docMk/>
            <pc:sldMk cId="0" sldId="273"/>
            <ac:spMk id="159" creationId="{13317E89-E79F-4551-8C88-B1110EA542BA}"/>
          </ac:spMkLst>
        </pc:spChg>
        <pc:spChg chg="mod">
          <ac:chgData name="山崎 拓" userId="65afa7b9-5f01-49d0-9318-4b5c6d8bc7a9" providerId="ADAL" clId="{B357A67E-07B4-49A1-92CF-74AE84A5E3B5}" dt="2026-05-28T06:06:21.044" v="3" actId="20577"/>
          <ac:spMkLst>
            <pc:docMk/>
            <pc:sldMk cId="0" sldId="273"/>
            <ac:spMk id="2053" creationId="{ECCDBDD6-AB3C-46E1-ACB1-1A6D4B22E7B6}"/>
          </ac:spMkLst>
        </pc:spChg>
        <pc:spChg chg="mod">
          <ac:chgData name="山崎 拓" userId="65afa7b9-5f01-49d0-9318-4b5c6d8bc7a9" providerId="ADAL" clId="{B357A67E-07B4-49A1-92CF-74AE84A5E3B5}" dt="2026-05-28T06:17:25.809" v="258"/>
          <ac:spMkLst>
            <pc:docMk/>
            <pc:sldMk cId="0" sldId="273"/>
            <ac:spMk id="2075" creationId="{078890BA-1FF5-4DFB-B425-EFA20974545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2DA6BC-2C58-468B-919D-9B7F7F93E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AC64F-5016-478A-BFD4-8DABDA34C805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223FFA-FF0B-4E90-BC6B-FD0C242AB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D8005D-793B-4B55-966F-ADDFD768F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5FFC1-0329-4EA0-801A-220894FBB9B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69629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C5B4D9-8549-4062-BC18-A761FBF59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F28A4-6E4B-4BA1-B42E-420F5A79BFE4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6B6ADB-3F0E-4092-BE3A-2A7645FA2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53414E-43A9-468F-8CE2-B771BEF37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CB9AA-88EF-4D59-91F1-9E98D430907D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03704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E48019-FEED-40B7-9334-34ACE19C7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A3B7F-8A0A-4E2A-8875-4A76FD543E2C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862C67-5696-4B43-BD1B-9F79295A3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829007-DB87-4A21-A3B5-F7196D644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D3850-711F-46D0-8C94-3A4244828D9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40566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EBD077-6FA0-4785-BAE3-CCFD2C9E2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A6C754-055C-4D06-8AA1-EB31C1C66BBC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A85684-32EE-41A2-9133-59B76131B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EA163-E98D-4AE8-B22A-376831235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639F0-9A96-4A5D-9C90-302B7670035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4971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44E98C-454C-4A0B-97D7-4EDA46287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E6D30-6187-43F9-A847-71D7B6C5D3AD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EF1238-C27F-44BA-84DD-43556A822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2F5B82-A3BC-482F-A4B3-28309B98E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E1C0B-0AC8-4143-B73C-2ED40E92984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0398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F57731A-0367-42EE-BF69-0CFABDA89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61B7B-C521-4FAF-BB9F-F97967F999B6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EC317E1-6909-43CF-9C6A-DE614D976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CF881E0-E9E0-4385-A4DC-78B1554C0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BCAA0-0F78-47ED-911C-E4552F407DA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50354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490AB4B-6F7F-4C9A-9FE1-1A3257A01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72E56-A340-4F90-A835-D83EECE1816F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7C74B57-5162-43D0-AF91-AE8F57DCF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4DC49BD-66D3-4013-85C1-7F14BF2F9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9515B-4AAF-46B8-87A8-E7E2B7F6C52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33291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3A8AF74-BA3A-4D61-8F12-00C403DD3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53B36-F9F5-4FB0-8E57-04411F2A3513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7E179FE-4903-4353-9F18-E911D2120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8E2D3B1-89F7-4487-BF9A-9B65B009B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5C5AF-8C6D-4C13-B53F-6E793EE2FF0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62369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D366876-D6F0-4228-A569-1FAF78E72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803C7-DEE8-4F3F-8548-A118211D6CAE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11CA7EB-7BC4-4DBE-A9B1-F5ADB8AAE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6BBD069-F926-4BDB-BE2F-0F614460A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C4444-2DC4-4550-A7A0-0C85BF76368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25774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18A8715-2C32-4BD1-B7CE-DD80235C6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E0350-E381-4D7E-8A32-26375668865E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B922D84-7245-4493-9141-9635015D2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C629D8-1559-4D4C-AE67-B760AD0DC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FF3D4-7452-41DF-A70D-C5865F3B37B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21700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ja-JP" altLang="en-US" noProof="0"/>
              <a:t>図を追加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4799BC1-50AD-4E9B-8532-7DE079B8C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27C807-C881-4A8D-A72E-BA3741E02549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38D8D85-0893-449E-817D-373A7F8A2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5F2BBE8-73D8-47F4-AF7F-184CD76D2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CF528-E0EA-4253-9EF7-3EF47B2DD0F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41979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F3181A5-07F6-48EA-BD76-18432F85ECE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71488" y="527050"/>
            <a:ext cx="591502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  <a:endParaRPr lang="en-US" altLang="ja-JP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8F87CE2D-5A8A-4217-AFA5-CA4DFF8CB7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71488" y="2636838"/>
            <a:ext cx="5915025" cy="628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altLang="ja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50DC3D-416A-47D0-8909-808B3F8DB3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16C2D3A-7311-4F40-A4C9-DB3FD4D97157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7DF4BA-9EC4-47AC-A885-54AB865873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885F1B-97CC-4438-BAA4-C2BAD53907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EA47377-055B-4A83-86D6-7FBE9BB7E94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7FAFD"/>
            </a:gs>
            <a:gs pos="74001">
              <a:srgbClr val="B5D2EC"/>
            </a:gs>
            <a:gs pos="83000">
              <a:srgbClr val="B5D2EC"/>
            </a:gs>
            <a:gs pos="100000">
              <a:srgbClr val="5B9BD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楕円 39">
            <a:extLst>
              <a:ext uri="{FF2B5EF4-FFF2-40B4-BE49-F238E27FC236}">
                <a16:creationId xmlns:a16="http://schemas.microsoft.com/office/drawing/2014/main" id="{C95CDAAF-C5CE-41E9-BC9B-7A794B8493FF}"/>
              </a:ext>
            </a:extLst>
          </p:cNvPr>
          <p:cNvSpPr/>
          <p:nvPr/>
        </p:nvSpPr>
        <p:spPr>
          <a:xfrm>
            <a:off x="-1649413" y="79375"/>
            <a:ext cx="3240088" cy="324008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9" name="楕円 38">
            <a:extLst>
              <a:ext uri="{FF2B5EF4-FFF2-40B4-BE49-F238E27FC236}">
                <a16:creationId xmlns:a16="http://schemas.microsoft.com/office/drawing/2014/main" id="{15AFE21A-ED21-45BE-B2CF-CB051E3CDF9E}"/>
              </a:ext>
            </a:extLst>
          </p:cNvPr>
          <p:cNvSpPr/>
          <p:nvPr/>
        </p:nvSpPr>
        <p:spPr>
          <a:xfrm>
            <a:off x="4702175" y="-952500"/>
            <a:ext cx="3240088" cy="3240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053" name="テキスト ボックス 78">
            <a:extLst>
              <a:ext uri="{FF2B5EF4-FFF2-40B4-BE49-F238E27FC236}">
                <a16:creationId xmlns:a16="http://schemas.microsoft.com/office/drawing/2014/main" id="{ECCDBDD6-AB3C-46E1-ACB1-1A6D4B22E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00" y="7938"/>
            <a:ext cx="25828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2027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月卒業生対象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AD377C99-816C-441C-84FC-7AAA12F66EE4}"/>
              </a:ext>
            </a:extLst>
          </p:cNvPr>
          <p:cNvSpPr/>
          <p:nvPr/>
        </p:nvSpPr>
        <p:spPr>
          <a:xfrm>
            <a:off x="864407" y="370003"/>
            <a:ext cx="5052985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ja-JP" alt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東京電力パワーグリッド株式会社</a:t>
            </a:r>
            <a:endParaRPr lang="en-US" altLang="ja-JP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defRPr/>
            </a:pPr>
            <a:r>
              <a:rPr lang="ja-JP" alt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応募前職場見学会</a:t>
            </a:r>
            <a:endParaRPr lang="ja-JP" altLang="en-US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055" name="テキスト ボックス 1">
            <a:extLst>
              <a:ext uri="{FF2B5EF4-FFF2-40B4-BE49-F238E27FC236}">
                <a16:creationId xmlns:a16="http://schemas.microsoft.com/office/drawing/2014/main" id="{85DED0B4-D4E0-41F2-8B5B-1FF9ACDE43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3763" y="153988"/>
            <a:ext cx="152717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10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別紙</a:t>
            </a:r>
            <a:r>
              <a:rPr lang="en-US" altLang="ja-JP" sz="1100">
                <a:latin typeface="Meiryo UI" panose="020B0604030504040204" pitchFamily="50" charset="-128"/>
                <a:ea typeface="Meiryo UI" panose="020B0604030504040204" pitchFamily="50" charset="-128"/>
              </a:rPr>
              <a:t>5】</a:t>
            </a:r>
            <a:endParaRPr lang="ja-JP" altLang="en-US"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角丸四角形 12">
            <a:extLst>
              <a:ext uri="{FF2B5EF4-FFF2-40B4-BE49-F238E27FC236}">
                <a16:creationId xmlns:a16="http://schemas.microsoft.com/office/drawing/2014/main" id="{1E1BDC47-BBBD-4837-BC9C-4683A6D1CE13}"/>
              </a:ext>
            </a:extLst>
          </p:cNvPr>
          <p:cNvSpPr/>
          <p:nvPr/>
        </p:nvSpPr>
        <p:spPr bwMode="auto">
          <a:xfrm>
            <a:off x="228600" y="1393768"/>
            <a:ext cx="6508750" cy="866653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8366C75B-1B89-419A-B159-A3C169EE644F}"/>
              </a:ext>
            </a:extLst>
          </p:cNvPr>
          <p:cNvSpPr txBox="1"/>
          <p:nvPr/>
        </p:nvSpPr>
        <p:spPr bwMode="auto">
          <a:xfrm>
            <a:off x="1207599" y="1557988"/>
            <a:ext cx="3861388" cy="5159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●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事業概要の説明　　　　</a:t>
            </a:r>
            <a:r>
              <a:rPr lang="ja-JP" altLang="en-US" sz="1400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●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お仕事の魅力の説明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●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先輩社員との座談会　 </a:t>
            </a:r>
            <a:r>
              <a:rPr lang="ja-JP" altLang="en-US" sz="1400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●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設備見学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対面のみ）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2089" name="グループ化 8">
            <a:extLst>
              <a:ext uri="{FF2B5EF4-FFF2-40B4-BE49-F238E27FC236}">
                <a16:creationId xmlns:a16="http://schemas.microsoft.com/office/drawing/2014/main" id="{F534BBF8-3E77-47CA-88FB-3A4E04799758}"/>
              </a:ext>
            </a:extLst>
          </p:cNvPr>
          <p:cNvGrpSpPr>
            <a:grpSpLocks/>
          </p:cNvGrpSpPr>
          <p:nvPr/>
        </p:nvGrpSpPr>
        <p:grpSpPr bwMode="auto">
          <a:xfrm>
            <a:off x="490259" y="1530834"/>
            <a:ext cx="573280" cy="568612"/>
            <a:chOff x="854897" y="1266327"/>
            <a:chExt cx="576000" cy="576000"/>
          </a:xfrm>
        </p:grpSpPr>
        <p:sp>
          <p:nvSpPr>
            <p:cNvPr id="119" name="円/楕円 125">
              <a:extLst>
                <a:ext uri="{FF2B5EF4-FFF2-40B4-BE49-F238E27FC236}">
                  <a16:creationId xmlns:a16="http://schemas.microsoft.com/office/drawing/2014/main" id="{31F1E9B2-A861-4471-B805-E2BA4776C996}"/>
                </a:ext>
              </a:extLst>
            </p:cNvPr>
            <p:cNvSpPr/>
            <p:nvPr/>
          </p:nvSpPr>
          <p:spPr>
            <a:xfrm>
              <a:off x="854573" y="1266495"/>
              <a:ext cx="575515" cy="575709"/>
            </a:xfrm>
            <a:prstGeom prst="ellipse">
              <a:avLst/>
            </a:prstGeom>
            <a:solidFill>
              <a:srgbClr val="0070C0"/>
            </a:solidFill>
            <a:ln w="3175">
              <a:solidFill>
                <a:schemeClr val="accent5">
                  <a:lumMod val="5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dirty="0"/>
            </a:p>
          </p:txBody>
        </p:sp>
        <p:sp>
          <p:nvSpPr>
            <p:cNvPr id="126" name="円/楕円 125">
              <a:extLst>
                <a:ext uri="{FF2B5EF4-FFF2-40B4-BE49-F238E27FC236}">
                  <a16:creationId xmlns:a16="http://schemas.microsoft.com/office/drawing/2014/main" id="{DF7E3C89-4287-4329-B2BF-B2E37F7C37AB}"/>
                </a:ext>
              </a:extLst>
            </p:cNvPr>
            <p:cNvSpPr/>
            <p:nvPr/>
          </p:nvSpPr>
          <p:spPr>
            <a:xfrm>
              <a:off x="909782" y="1322780"/>
              <a:ext cx="466770" cy="466357"/>
            </a:xfrm>
            <a:prstGeom prst="ellipse">
              <a:avLst/>
            </a:prstGeom>
            <a:noFill/>
            <a:ln w="19050">
              <a:solidFill>
                <a:schemeClr val="bg1">
                  <a:lumMod val="9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dirty="0"/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3956F14E-7F20-416B-91AC-F99625BE2315}"/>
                </a:ext>
              </a:extLst>
            </p:cNvPr>
            <p:cNvSpPr txBox="1"/>
            <p:nvPr/>
          </p:nvSpPr>
          <p:spPr>
            <a:xfrm>
              <a:off x="931532" y="1359766"/>
              <a:ext cx="441674" cy="40042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ja-JP" altLang="en-US" sz="1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eiryo UI" panose="020B0604030504040204" pitchFamily="50" charset="-128"/>
                  <a:ea typeface="Meiryo UI" panose="020B0604030504040204" pitchFamily="50" charset="-128"/>
                </a:rPr>
                <a:t>開催</a:t>
              </a:r>
              <a:endParaRPr lang="en-US" altLang="ja-JP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>
                <a:defRPr/>
              </a:pPr>
              <a:r>
                <a:rPr lang="ja-JP" altLang="en-US" sz="1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eiryo UI" panose="020B0604030504040204" pitchFamily="50" charset="-128"/>
                  <a:ea typeface="Meiryo UI" panose="020B0604030504040204" pitchFamily="50" charset="-128"/>
                </a:rPr>
                <a:t>内容</a:t>
              </a:r>
              <a:endParaRPr lang="en-US" altLang="ja-JP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106" name="正方形/長方形 105">
            <a:extLst>
              <a:ext uri="{FF2B5EF4-FFF2-40B4-BE49-F238E27FC236}">
                <a16:creationId xmlns:a16="http://schemas.microsoft.com/office/drawing/2014/main" id="{21078685-84EF-4FD5-B3DA-191162F5744C}"/>
              </a:ext>
            </a:extLst>
          </p:cNvPr>
          <p:cNvSpPr/>
          <p:nvPr/>
        </p:nvSpPr>
        <p:spPr bwMode="auto">
          <a:xfrm>
            <a:off x="118470" y="2816831"/>
            <a:ext cx="6645852" cy="619108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sp>
        <p:nvSpPr>
          <p:cNvPr id="2075" name="テキスト ボックス 77">
            <a:extLst>
              <a:ext uri="{FF2B5EF4-FFF2-40B4-BE49-F238E27FC236}">
                <a16:creationId xmlns:a16="http://schemas.microsoft.com/office/drawing/2014/main" id="{078890BA-1FF5-4DFB-B425-EFA209745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149" y="4362936"/>
            <a:ext cx="6168337" cy="4590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ja-JP" altLang="en-US" sz="20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日程①：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月 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23</a:t>
            </a:r>
            <a:r>
              <a:rPr lang="ja-JP" altLang="en-US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日 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木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申込期日：</a:t>
            </a:r>
            <a:r>
              <a:rPr lang="en-US" altLang="ja-JP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15</a:t>
            </a:r>
            <a:r>
              <a:rPr lang="ja-JP" altLang="en-US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日（水）</a:t>
            </a:r>
            <a:r>
              <a:rPr lang="en-US" altLang="ja-JP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pPr>
              <a:lnSpc>
                <a:spcPct val="150000"/>
              </a:lnSpc>
            </a:pPr>
            <a:endParaRPr lang="en-US" altLang="ja-JP" sz="6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0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日程②：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月 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24</a:t>
            </a:r>
            <a:r>
              <a:rPr lang="ja-JP" altLang="en-US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日 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金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申込期日：</a:t>
            </a:r>
            <a:r>
              <a:rPr lang="en-US" altLang="ja-JP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</a:t>
            </a:r>
            <a:r>
              <a:rPr lang="ja-JP" altLang="en-US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日（月）</a:t>
            </a:r>
            <a:r>
              <a:rPr lang="en-US" altLang="ja-JP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pPr>
              <a:lnSpc>
                <a:spcPct val="150000"/>
              </a:lnSpc>
            </a:pPr>
            <a:endParaRPr lang="en-US" altLang="ja-JP" sz="5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0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日程③：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月 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26</a:t>
            </a:r>
            <a:r>
              <a:rPr lang="ja-JP" altLang="en-US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日 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日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   </a:t>
            </a:r>
            <a:r>
              <a:rPr lang="en-US" altLang="ja-JP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〃</a:t>
            </a:r>
          </a:p>
          <a:p>
            <a:pPr>
              <a:lnSpc>
                <a:spcPct val="150000"/>
              </a:lnSpc>
            </a:pPr>
            <a:endParaRPr lang="en-US" altLang="ja-JP" sz="5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0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日程④：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月 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27</a:t>
            </a:r>
            <a:r>
              <a:rPr lang="ja-JP" altLang="en-US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日 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   </a:t>
            </a:r>
            <a:r>
              <a:rPr lang="en-US" altLang="ja-JP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〃</a:t>
            </a:r>
          </a:p>
          <a:p>
            <a:pPr>
              <a:lnSpc>
                <a:spcPct val="150000"/>
              </a:lnSpc>
            </a:pPr>
            <a:endParaRPr lang="en-US" altLang="ja-JP" sz="5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0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日程⑤：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月 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28</a:t>
            </a:r>
            <a:r>
              <a:rPr lang="ja-JP" altLang="en-US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日 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火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en-US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</a:t>
            </a:r>
            <a:r>
              <a:rPr lang="en-US" altLang="ja-JP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〃</a:t>
            </a:r>
          </a:p>
          <a:p>
            <a:pPr>
              <a:lnSpc>
                <a:spcPct val="150000"/>
              </a:lnSpc>
            </a:pPr>
            <a:endParaRPr lang="en-US" altLang="ja-JP" sz="5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0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日程⑥：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lang="ja-JP" altLang="en-US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月 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  6</a:t>
            </a:r>
            <a:r>
              <a:rPr lang="ja-JP" altLang="en-US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日 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木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【</a:t>
            </a:r>
            <a:r>
              <a:rPr lang="ja-JP" altLang="en-US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申込期日：</a:t>
            </a:r>
            <a:r>
              <a:rPr lang="en-US" altLang="ja-JP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 </a:t>
            </a:r>
            <a:r>
              <a:rPr lang="en-US" altLang="ja-JP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30</a:t>
            </a:r>
            <a:r>
              <a:rPr lang="ja-JP" altLang="en-US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日（木</a:t>
            </a:r>
            <a:r>
              <a:rPr lang="en-US" altLang="ja-JP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lang="en-US" altLang="ja-JP" sz="20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50000"/>
              </a:lnSpc>
            </a:pPr>
            <a:endParaRPr lang="en-US" altLang="ja-JP" sz="8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0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日程⑦：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lang="ja-JP" altLang="en-US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月   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lang="ja-JP" altLang="en-US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日 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土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en-US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r>
              <a:rPr lang="ja-JP" altLang="en-US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</a:t>
            </a:r>
            <a:r>
              <a:rPr lang="en-US" altLang="ja-JP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〃</a:t>
            </a:r>
          </a:p>
          <a:p>
            <a:pPr>
              <a:lnSpc>
                <a:spcPct val="200000"/>
              </a:lnSpc>
            </a:pPr>
            <a:r>
              <a:rPr lang="ja-JP" altLang="en-US" sz="20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日程⑧：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lang="ja-JP" altLang="en-US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月 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21</a:t>
            </a:r>
            <a:r>
              <a:rPr lang="ja-JP" altLang="en-US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日 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金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 </a:t>
            </a:r>
            <a:r>
              <a:rPr lang="en-US" altLang="ja-JP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申込期日：</a:t>
            </a:r>
            <a:r>
              <a:rPr lang="en-US" altLang="ja-JP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lang="ja-JP" altLang="en-US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 </a:t>
            </a:r>
            <a:r>
              <a:rPr lang="en-US" altLang="ja-JP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14</a:t>
            </a:r>
            <a:r>
              <a:rPr lang="ja-JP" altLang="en-US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日（金</a:t>
            </a:r>
            <a:r>
              <a:rPr lang="en-US" altLang="ja-JP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lang="en-US" altLang="ja-JP" sz="2000" b="1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2076" name="グループ化 2">
            <a:extLst>
              <a:ext uri="{FF2B5EF4-FFF2-40B4-BE49-F238E27FC236}">
                <a16:creationId xmlns:a16="http://schemas.microsoft.com/office/drawing/2014/main" id="{5247EB93-2A43-4E64-9F38-D3024B539DEB}"/>
              </a:ext>
            </a:extLst>
          </p:cNvPr>
          <p:cNvGrpSpPr>
            <a:grpSpLocks/>
          </p:cNvGrpSpPr>
          <p:nvPr/>
        </p:nvGrpSpPr>
        <p:grpSpPr bwMode="auto">
          <a:xfrm>
            <a:off x="228008" y="3007767"/>
            <a:ext cx="2898775" cy="834456"/>
            <a:chOff x="-144891" y="1943474"/>
            <a:chExt cx="2897723" cy="368941"/>
          </a:xfrm>
        </p:grpSpPr>
        <p:sp>
          <p:nvSpPr>
            <p:cNvPr id="148" name="正方形/長方形 147">
              <a:extLst>
                <a:ext uri="{FF2B5EF4-FFF2-40B4-BE49-F238E27FC236}">
                  <a16:creationId xmlns:a16="http://schemas.microsoft.com/office/drawing/2014/main" id="{4998DED9-E7AE-4576-8761-F500EBC90AD8}"/>
                </a:ext>
              </a:extLst>
            </p:cNvPr>
            <p:cNvSpPr/>
            <p:nvPr/>
          </p:nvSpPr>
          <p:spPr bwMode="auto">
            <a:xfrm>
              <a:off x="158211" y="1943474"/>
              <a:ext cx="2318496" cy="368941"/>
            </a:xfrm>
            <a:prstGeom prst="rect">
              <a:avLst/>
            </a:prstGeom>
            <a:solidFill>
              <a:srgbClr val="336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dirty="0"/>
            </a:p>
          </p:txBody>
        </p:sp>
        <p:sp>
          <p:nvSpPr>
            <p:cNvPr id="159" name="テキスト ボックス 158">
              <a:extLst>
                <a:ext uri="{FF2B5EF4-FFF2-40B4-BE49-F238E27FC236}">
                  <a16:creationId xmlns:a16="http://schemas.microsoft.com/office/drawing/2014/main" id="{13317E89-E79F-4551-8C88-B1110EA542BA}"/>
                </a:ext>
              </a:extLst>
            </p:cNvPr>
            <p:cNvSpPr txBox="1"/>
            <p:nvPr/>
          </p:nvSpPr>
          <p:spPr bwMode="auto">
            <a:xfrm>
              <a:off x="-144891" y="1956762"/>
              <a:ext cx="2897723" cy="31298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ja-JP" alt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eiryo UI" panose="020B0604030504040204" pitchFamily="50" charset="-128"/>
                  <a:ea typeface="Meiryo UI" panose="020B0604030504040204" pitchFamily="50" charset="-128"/>
                </a:rPr>
                <a:t>対面（東京）</a:t>
              </a:r>
              <a:endParaRPr lang="en-US" altLang="ja-JP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>
                <a:defRPr/>
              </a:pPr>
              <a:r>
                <a:rPr lang="en-US" altLang="ja-JP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eiryo UI" panose="020B0604030504040204" pitchFamily="50" charset="-128"/>
                  <a:ea typeface="Meiryo UI" panose="020B0604030504040204" pitchFamily="50" charset="-128"/>
                </a:rPr>
                <a:t>(</a:t>
              </a:r>
              <a:r>
                <a:rPr lang="ja-JP" alt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eiryo UI" panose="020B0604030504040204" pitchFamily="50" charset="-128"/>
                  <a:ea typeface="Meiryo UI" panose="020B0604030504040204" pitchFamily="50" charset="-128"/>
                </a:rPr>
                <a:t>電力流通・島嶼部</a:t>
              </a:r>
              <a:r>
                <a:rPr lang="en-US" altLang="ja-JP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eiryo UI" panose="020B0604030504040204" pitchFamily="50" charset="-128"/>
                  <a:ea typeface="Meiryo UI" panose="020B0604030504040204" pitchFamily="50" charset="-128"/>
                </a:rPr>
                <a:t>)</a:t>
              </a:r>
              <a:endParaRPr lang="ja-JP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2077" name="グループ化 3">
            <a:extLst>
              <a:ext uri="{FF2B5EF4-FFF2-40B4-BE49-F238E27FC236}">
                <a16:creationId xmlns:a16="http://schemas.microsoft.com/office/drawing/2014/main" id="{4CC23C7B-14DB-4569-BFBE-8CDA3B755460}"/>
              </a:ext>
            </a:extLst>
          </p:cNvPr>
          <p:cNvGrpSpPr>
            <a:grpSpLocks/>
          </p:cNvGrpSpPr>
          <p:nvPr/>
        </p:nvGrpSpPr>
        <p:grpSpPr bwMode="auto">
          <a:xfrm>
            <a:off x="3089868" y="3011303"/>
            <a:ext cx="3757614" cy="1338229"/>
            <a:chOff x="2718122" y="1973871"/>
            <a:chExt cx="3731920" cy="1240747"/>
          </a:xfrm>
        </p:grpSpPr>
        <p:sp>
          <p:nvSpPr>
            <p:cNvPr id="124" name="ホームベース 123">
              <a:extLst>
                <a:ext uri="{FF2B5EF4-FFF2-40B4-BE49-F238E27FC236}">
                  <a16:creationId xmlns:a16="http://schemas.microsoft.com/office/drawing/2014/main" id="{5CB70CC9-E45F-4C05-87DA-7D606AAC397D}"/>
                </a:ext>
              </a:extLst>
            </p:cNvPr>
            <p:cNvSpPr/>
            <p:nvPr/>
          </p:nvSpPr>
          <p:spPr bwMode="auto">
            <a:xfrm>
              <a:off x="2718122" y="1978788"/>
              <a:ext cx="592819" cy="291765"/>
            </a:xfrm>
            <a:prstGeom prst="homePlat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sz="12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会場</a:t>
              </a:r>
            </a:p>
          </p:txBody>
        </p:sp>
        <p:grpSp>
          <p:nvGrpSpPr>
            <p:cNvPr id="2079" name="グループ化 5">
              <a:extLst>
                <a:ext uri="{FF2B5EF4-FFF2-40B4-BE49-F238E27FC236}">
                  <a16:creationId xmlns:a16="http://schemas.microsoft.com/office/drawing/2014/main" id="{43714967-0B5E-4DCE-977C-056DD4FF994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09364" y="1973871"/>
              <a:ext cx="3140678" cy="716385"/>
              <a:chOff x="3967028" y="2778624"/>
              <a:chExt cx="3140678" cy="715471"/>
            </a:xfrm>
          </p:grpSpPr>
          <p:sp>
            <p:nvSpPr>
              <p:cNvPr id="125" name="テキスト ボックス 124">
                <a:extLst>
                  <a:ext uri="{FF2B5EF4-FFF2-40B4-BE49-F238E27FC236}">
                    <a16:creationId xmlns:a16="http://schemas.microsoft.com/office/drawing/2014/main" id="{902F5EBA-8E65-400C-B667-BEE1BEF2B537}"/>
                  </a:ext>
                </a:extLst>
              </p:cNvPr>
              <p:cNvSpPr txBox="1"/>
              <p:nvPr/>
            </p:nvSpPr>
            <p:spPr bwMode="auto">
              <a:xfrm>
                <a:off x="3967028" y="2778624"/>
                <a:ext cx="2685028" cy="30776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ja-JP" altLang="en-US" sz="1400" b="1" dirty="0">
                    <a:solidFill>
                      <a:schemeClr val="accent5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東京電力</a:t>
                </a:r>
                <a:r>
                  <a:rPr lang="en-US" altLang="ja-JP" sz="1400" b="1" dirty="0">
                    <a:solidFill>
                      <a:schemeClr val="accent5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PG</a:t>
                </a:r>
                <a:r>
                  <a:rPr lang="ja-JP" altLang="en-US" sz="1400" b="1" dirty="0">
                    <a:solidFill>
                      <a:schemeClr val="accent5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　総合研修センター</a:t>
                </a:r>
                <a:endParaRPr lang="en-US" altLang="ja-JP" sz="1400" b="1" dirty="0">
                  <a:solidFill>
                    <a:schemeClr val="accent5"/>
                  </a:solidFill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  <p:sp>
            <p:nvSpPr>
              <p:cNvPr id="2083" name="テキスト ボックス 100">
                <a:extLst>
                  <a:ext uri="{FF2B5EF4-FFF2-40B4-BE49-F238E27FC236}">
                    <a16:creationId xmlns:a16="http://schemas.microsoft.com/office/drawing/2014/main" id="{75B5FDE0-925E-470D-BACA-554C3205B97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97558" y="3063758"/>
                <a:ext cx="3110148" cy="4303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r>
                  <a:rPr lang="ja-JP" altLang="en-US" sz="11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○</a:t>
                </a:r>
                <a:r>
                  <a:rPr lang="zh-TW" altLang="en-US" sz="11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 </a:t>
                </a:r>
                <a:r>
                  <a:rPr lang="ja-JP" altLang="en-US" sz="11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京王線聖蹟桜ヶ丘駅から バスで約</a:t>
                </a:r>
                <a:r>
                  <a:rPr lang="en-US" altLang="ja-JP" sz="11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10</a:t>
                </a:r>
                <a:r>
                  <a:rPr lang="ja-JP" altLang="en-US" sz="11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分</a:t>
                </a:r>
                <a:endParaRPr lang="en-US" altLang="ja-JP" sz="1100" dirty="0"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  <a:p>
                <a:r>
                  <a:rPr lang="ja-JP" altLang="en-US" sz="11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○ 集合場所は京王線聖蹟桜ヶ丘駅</a:t>
                </a:r>
                <a:r>
                  <a:rPr lang="ja-JP" altLang="en-US" sz="7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（東口バスロータリー）</a:t>
                </a:r>
                <a:endParaRPr lang="en-US" altLang="ja-JP" sz="1100" dirty="0"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</p:grpSp>
        <p:sp>
          <p:nvSpPr>
            <p:cNvPr id="29" name="ホームベース 123">
              <a:extLst>
                <a:ext uri="{FF2B5EF4-FFF2-40B4-BE49-F238E27FC236}">
                  <a16:creationId xmlns:a16="http://schemas.microsoft.com/office/drawing/2014/main" id="{22C83E31-1680-4860-8B2C-92721293C704}"/>
                </a:ext>
              </a:extLst>
            </p:cNvPr>
            <p:cNvSpPr/>
            <p:nvPr/>
          </p:nvSpPr>
          <p:spPr bwMode="auto">
            <a:xfrm>
              <a:off x="2724429" y="2719676"/>
              <a:ext cx="592819" cy="291765"/>
            </a:xfrm>
            <a:prstGeom prst="homePlat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sz="12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時間</a:t>
              </a: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9D598F21-4F5A-4466-A681-2FDE2138F4F6}"/>
                </a:ext>
              </a:extLst>
            </p:cNvPr>
            <p:cNvSpPr txBox="1"/>
            <p:nvPr/>
          </p:nvSpPr>
          <p:spPr bwMode="auto">
            <a:xfrm>
              <a:off x="3306210" y="2729511"/>
              <a:ext cx="2725894" cy="48510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ja-JP" sz="1400" b="1" dirty="0">
                  <a:solidFill>
                    <a:schemeClr val="accent5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9</a:t>
              </a:r>
              <a:r>
                <a:rPr lang="ja-JP" altLang="en-US" sz="1400" b="1" dirty="0">
                  <a:solidFill>
                    <a:schemeClr val="accent5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：</a:t>
              </a:r>
              <a:r>
                <a:rPr lang="en-US" altLang="ja-JP" sz="1400" b="1" dirty="0">
                  <a:solidFill>
                    <a:schemeClr val="accent5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00</a:t>
              </a:r>
              <a:r>
                <a:rPr lang="ja-JP" altLang="en-US" sz="1400" b="1" dirty="0">
                  <a:solidFill>
                    <a:schemeClr val="accent5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～</a:t>
              </a:r>
              <a:r>
                <a:rPr lang="en-US" altLang="ja-JP" sz="1400" b="1" dirty="0">
                  <a:solidFill>
                    <a:schemeClr val="accent5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17</a:t>
              </a:r>
              <a:r>
                <a:rPr lang="ja-JP" altLang="en-US" sz="1400" b="1" dirty="0">
                  <a:solidFill>
                    <a:schemeClr val="accent5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：</a:t>
              </a:r>
              <a:r>
                <a:rPr lang="en-US" altLang="ja-JP" sz="1400" b="1" dirty="0">
                  <a:solidFill>
                    <a:schemeClr val="accent5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00</a:t>
              </a:r>
            </a:p>
            <a:p>
              <a:pPr>
                <a:defRPr/>
              </a:pPr>
              <a:r>
                <a:rPr lang="ja-JP" altLang="en-US" sz="1400" b="1" dirty="0">
                  <a:solidFill>
                    <a:schemeClr val="accent5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　　　　（見学会</a:t>
              </a:r>
              <a:r>
                <a:rPr lang="en-US" altLang="ja-JP" sz="1400" b="1" dirty="0">
                  <a:solidFill>
                    <a:schemeClr val="accent5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9</a:t>
              </a:r>
              <a:r>
                <a:rPr lang="ja-JP" altLang="en-US" sz="1400" b="1" dirty="0">
                  <a:solidFill>
                    <a:schemeClr val="accent5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：</a:t>
              </a:r>
              <a:r>
                <a:rPr lang="en-US" altLang="ja-JP" sz="1400" b="1" dirty="0">
                  <a:solidFill>
                    <a:schemeClr val="accent5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30-16:30</a:t>
              </a:r>
              <a:r>
                <a:rPr lang="ja-JP" altLang="en-US" sz="1400" b="1" dirty="0">
                  <a:solidFill>
                    <a:schemeClr val="accent5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）</a:t>
              </a:r>
              <a:endParaRPr lang="en-US" altLang="ja-JP" sz="14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2059" name="テキスト ボックス 4">
            <a:extLst>
              <a:ext uri="{FF2B5EF4-FFF2-40B4-BE49-F238E27FC236}">
                <a16:creationId xmlns:a16="http://schemas.microsoft.com/office/drawing/2014/main" id="{A6311552-FB47-49F3-8A25-28B20E3A38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4450" y="2353001"/>
            <a:ext cx="6781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/>
            <a:r>
              <a:rPr lang="ja-JP" altLang="en-US" sz="20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～ご家族・先生方のご参加も大歓迎です！～</a:t>
            </a:r>
            <a:r>
              <a:rPr lang="en-US" altLang="ja-JP" sz="20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D2CB0733-33B0-4A7B-B8ED-50826F6912C1}"/>
              </a:ext>
            </a:extLst>
          </p:cNvPr>
          <p:cNvSpPr txBox="1"/>
          <p:nvPr/>
        </p:nvSpPr>
        <p:spPr>
          <a:xfrm>
            <a:off x="79968" y="9007916"/>
            <a:ext cx="66210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申込期日に間に合わなかった場合、ご希望に応じてオンライン個別説明会を</a:t>
            </a:r>
            <a:endParaRPr lang="en-US" altLang="ja-JP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　 実施いたしますので、当社までお問い合わせください</a:t>
            </a:r>
            <a:endParaRPr lang="en-US" altLang="ja-JP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defRPr/>
            </a:pPr>
            <a:r>
              <a:rPr lang="en-US" altLang="ja-JP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集合場所等の詳細は、お申込み受領後、個別にご案内いたします</a:t>
            </a: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63D3F6D7-2747-4FCF-BC94-A5EC94E258F8}"/>
              </a:ext>
            </a:extLst>
          </p:cNvPr>
          <p:cNvSpPr txBox="1"/>
          <p:nvPr/>
        </p:nvSpPr>
        <p:spPr>
          <a:xfrm>
            <a:off x="5213852" y="1515874"/>
            <a:ext cx="1355458" cy="600164"/>
          </a:xfrm>
          <a:prstGeom prst="roundRect">
            <a:avLst/>
          </a:prstGeom>
          <a:solidFill>
            <a:srgbClr val="FF3300"/>
          </a:solidFill>
        </p:spPr>
        <p:txBody>
          <a:bodyPr wrap="square" rtlCol="0">
            <a:noAutofit/>
          </a:bodyPr>
          <a:lstStyle/>
          <a:p>
            <a:endParaRPr kumimoji="1" lang="ja-JP" altLang="en-US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B3CB2369-685C-4D73-B28F-E7D6BD968EBF}"/>
              </a:ext>
            </a:extLst>
          </p:cNvPr>
          <p:cNvSpPr txBox="1"/>
          <p:nvPr/>
        </p:nvSpPr>
        <p:spPr>
          <a:xfrm>
            <a:off x="5273942" y="1518602"/>
            <a:ext cx="135545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交通費支給あり</a:t>
            </a:r>
            <a:endParaRPr kumimoji="1" lang="en-US" altLang="ja-JP"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05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105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105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弊社規定額</a:t>
            </a:r>
            <a:endParaRPr kumimoji="1" lang="en-US" altLang="ja-JP" sz="105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05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 学生さま分のみ</a:t>
            </a:r>
          </a:p>
        </p:txBody>
      </p:sp>
      <p:sp>
        <p:nvSpPr>
          <p:cNvPr id="60" name="テキスト ボックス 77">
            <a:extLst>
              <a:ext uri="{FF2B5EF4-FFF2-40B4-BE49-F238E27FC236}">
                <a16:creationId xmlns:a16="http://schemas.microsoft.com/office/drawing/2014/main" id="{9192466C-C1CD-4533-9734-07251227B9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532" y="3814111"/>
            <a:ext cx="2556080" cy="489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ja-JP" altLang="en-US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各日程　定員</a:t>
            </a:r>
            <a:r>
              <a:rPr lang="en-US" altLang="ja-JP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30</a:t>
            </a:r>
            <a:r>
              <a:rPr lang="ja-JP" altLang="en-US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</a:t>
            </a:r>
            <a:endParaRPr lang="en-US" altLang="ja-JP" sz="20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グループ化 9">
            <a:extLst>
              <a:ext uri="{FF2B5EF4-FFF2-40B4-BE49-F238E27FC236}">
                <a16:creationId xmlns:a16="http://schemas.microsoft.com/office/drawing/2014/main" id="{CBD180A6-815E-47F1-8D67-149F8DB38E53}"/>
              </a:ext>
            </a:extLst>
          </p:cNvPr>
          <p:cNvGrpSpPr>
            <a:grpSpLocks/>
          </p:cNvGrpSpPr>
          <p:nvPr/>
        </p:nvGrpSpPr>
        <p:grpSpPr bwMode="auto">
          <a:xfrm>
            <a:off x="17463" y="3180678"/>
            <a:ext cx="1493837" cy="538163"/>
            <a:chOff x="22225" y="3270250"/>
            <a:chExt cx="1493838" cy="538163"/>
          </a:xfrm>
        </p:grpSpPr>
        <p:sp>
          <p:nvSpPr>
            <p:cNvPr id="48" name="ホームベース 47">
              <a:extLst>
                <a:ext uri="{FF2B5EF4-FFF2-40B4-BE49-F238E27FC236}">
                  <a16:creationId xmlns:a16="http://schemas.microsoft.com/office/drawing/2014/main" id="{09A95DC0-D4FF-4522-8E70-EA170F3202DE}"/>
                </a:ext>
              </a:extLst>
            </p:cNvPr>
            <p:cNvSpPr/>
            <p:nvPr/>
          </p:nvSpPr>
          <p:spPr>
            <a:xfrm>
              <a:off x="58737" y="3294063"/>
              <a:ext cx="1457326" cy="514350"/>
            </a:xfrm>
            <a:prstGeom prst="homePlat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331C6578-4BCC-4876-871C-27C24F2AC1A2}"/>
                </a:ext>
              </a:extLst>
            </p:cNvPr>
            <p:cNvSpPr txBox="1"/>
            <p:nvPr/>
          </p:nvSpPr>
          <p:spPr>
            <a:xfrm>
              <a:off x="22225" y="3270250"/>
              <a:ext cx="1341438" cy="339725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eiryo UI" panose="020B0604030504040204" pitchFamily="50" charset="-128"/>
                  <a:ea typeface="Meiryo UI" panose="020B0604030504040204" pitchFamily="50" charset="-128"/>
                </a:rPr>
                <a:t>参加申込</a:t>
              </a:r>
              <a:endParaRPr lang="en-US" altLang="ja-JP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3075" name="グループ化 11">
            <a:extLst>
              <a:ext uri="{FF2B5EF4-FFF2-40B4-BE49-F238E27FC236}">
                <a16:creationId xmlns:a16="http://schemas.microsoft.com/office/drawing/2014/main" id="{1E0BB90A-FDC6-4976-8B1C-703B76E772A1}"/>
              </a:ext>
            </a:extLst>
          </p:cNvPr>
          <p:cNvGrpSpPr>
            <a:grpSpLocks/>
          </p:cNvGrpSpPr>
          <p:nvPr/>
        </p:nvGrpSpPr>
        <p:grpSpPr bwMode="auto">
          <a:xfrm>
            <a:off x="41275" y="2062808"/>
            <a:ext cx="1501775" cy="546100"/>
            <a:chOff x="46038" y="1136650"/>
            <a:chExt cx="1501775" cy="546100"/>
          </a:xfrm>
        </p:grpSpPr>
        <p:sp>
          <p:nvSpPr>
            <p:cNvPr id="46" name="ホームベース 45">
              <a:extLst>
                <a:ext uri="{FF2B5EF4-FFF2-40B4-BE49-F238E27FC236}">
                  <a16:creationId xmlns:a16="http://schemas.microsoft.com/office/drawing/2014/main" id="{6B35D862-9A20-44ED-BCBE-6C340D5D69AB}"/>
                </a:ext>
              </a:extLst>
            </p:cNvPr>
            <p:cNvSpPr/>
            <p:nvPr/>
          </p:nvSpPr>
          <p:spPr>
            <a:xfrm>
              <a:off x="66676" y="1166813"/>
              <a:ext cx="1481137" cy="515937"/>
            </a:xfrm>
            <a:prstGeom prst="homePlat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6DF4E989-646F-40C5-9C7F-6F76B9C76C31}"/>
                </a:ext>
              </a:extLst>
            </p:cNvPr>
            <p:cNvSpPr txBox="1"/>
            <p:nvPr/>
          </p:nvSpPr>
          <p:spPr>
            <a:xfrm>
              <a:off x="46038" y="1136650"/>
              <a:ext cx="1343025" cy="338138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eiryo UI" panose="020B0604030504040204" pitchFamily="50" charset="-128"/>
                  <a:ea typeface="Meiryo UI" panose="020B0604030504040204" pitchFamily="50" charset="-128"/>
                </a:rPr>
                <a:t>学校</a:t>
              </a:r>
              <a:endParaRPr lang="en-US" altLang="ja-JP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2EFE4CBD-68DA-4215-B883-208FD4FED3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3887451"/>
              </p:ext>
            </p:extLst>
          </p:nvPr>
        </p:nvGraphicFramePr>
        <p:xfrm>
          <a:off x="53975" y="3481188"/>
          <a:ext cx="6750049" cy="56184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957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57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85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94831">
                <a:tc gridSpan="3">
                  <a:txBody>
                    <a:bodyPr/>
                    <a:lstStyle/>
                    <a:p>
                      <a:endParaRPr kumimoji="1" lang="ja-JP" altLang="en-US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T="45699" marB="45699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6880">
                <a:tc gridSpan="3">
                  <a:txBody>
                    <a:bodyPr/>
                    <a:lstStyle/>
                    <a:p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T="45699" marB="45699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T="45708" marB="45708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T="45708" marB="45708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907081"/>
                  </a:ext>
                </a:extLst>
              </a:tr>
              <a:tr h="662940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参加者氏名</a:t>
                      </a:r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T="45699" marB="4569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900" i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900" i="1" dirty="0" err="1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かな</a:t>
                      </a:r>
                      <a:r>
                        <a:rPr kumimoji="1" lang="ja-JP" altLang="en-US" sz="900" i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氏名</a:t>
                      </a:r>
                      <a:r>
                        <a:rPr kumimoji="1" lang="en-US" altLang="ja-JP" sz="900" i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900" i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T="45699" marB="4569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学科名</a:t>
                      </a:r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T="45699" marB="45699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緊急連絡先（保護者氏名）</a:t>
                      </a:r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T="45699" marB="4569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緊急連絡先（保護者かな氏名）</a:t>
                      </a:r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T="45699" marB="4569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緊急連絡先　電話番号</a:t>
                      </a:r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T="45699" marB="45699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840">
                <a:tc gridSpan="3"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※</a:t>
                      </a:r>
                      <a:r>
                        <a:rPr kumimoji="1" lang="ja-JP" altLang="en-US" sz="9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以降は、ご家族・先生がご参加される場合のみご記入ください。（複数名いらっしゃる場合、ご参加いただく全員分の情報をご記入ください。）</a:t>
                      </a:r>
                    </a:p>
                  </a:txBody>
                  <a:tcPr marT="45699" marB="45699"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T="45708" marB="45708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T="45708" marB="45708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2262846"/>
                  </a:ext>
                </a:extLst>
              </a:tr>
              <a:tr h="80896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学生さま以外の参加者氏名</a:t>
                      </a:r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T="45699" marB="45699"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学生さま以外の</a:t>
                      </a:r>
                      <a:r>
                        <a:rPr kumimoji="1" lang="ja-JP" altLang="en-US" sz="900" dirty="0" err="1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かな</a:t>
                      </a:r>
                      <a:r>
                        <a:rPr kumimoji="1" lang="ja-JP" altLang="en-US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氏名</a:t>
                      </a:r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T="45699" marB="45699"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学生さまとの関係</a:t>
                      </a:r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r>
                        <a:rPr kumimoji="1" lang="ja-JP" altLang="en-US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（例：保護者</a:t>
                      </a:r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/</a:t>
                      </a:r>
                      <a:r>
                        <a:rPr kumimoji="1" lang="ja-JP" altLang="en-US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兄弟</a:t>
                      </a:r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/</a:t>
                      </a:r>
                      <a:r>
                        <a:rPr kumimoji="1" lang="ja-JP" altLang="en-US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担任）</a:t>
                      </a:r>
                      <a:endParaRPr kumimoji="1" lang="en-US" altLang="ja-JP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T="45699" marB="45699"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0916926"/>
                  </a:ext>
                </a:extLst>
              </a:tr>
            </a:tbl>
          </a:graphicData>
        </a:graphic>
      </p:graphicFrame>
      <p:grpSp>
        <p:nvGrpSpPr>
          <p:cNvPr id="3122" name="グループ化 8">
            <a:extLst>
              <a:ext uri="{FF2B5EF4-FFF2-40B4-BE49-F238E27FC236}">
                <a16:creationId xmlns:a16="http://schemas.microsoft.com/office/drawing/2014/main" id="{475B9100-A4EA-4EDB-A891-2ABE0A743F24}"/>
              </a:ext>
            </a:extLst>
          </p:cNvPr>
          <p:cNvGrpSpPr>
            <a:grpSpLocks/>
          </p:cNvGrpSpPr>
          <p:nvPr/>
        </p:nvGrpSpPr>
        <p:grpSpPr bwMode="auto">
          <a:xfrm>
            <a:off x="0" y="3543138"/>
            <a:ext cx="6654800" cy="623883"/>
            <a:chOff x="1214717" y="3639684"/>
            <a:chExt cx="2427287" cy="625185"/>
          </a:xfrm>
        </p:grpSpPr>
        <p:sp>
          <p:nvSpPr>
            <p:cNvPr id="3142" name="テキスト ボックス 52">
              <a:extLst>
                <a:ext uri="{FF2B5EF4-FFF2-40B4-BE49-F238E27FC236}">
                  <a16:creationId xmlns:a16="http://schemas.microsoft.com/office/drawing/2014/main" id="{047B0AF5-BCAB-4868-BA6A-3CFB2A2672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14717" y="3639684"/>
              <a:ext cx="2427287" cy="462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/>
              <a:r>
                <a:rPr lang="en-US" altLang="ja-JP" sz="12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【</a:t>
              </a:r>
              <a:r>
                <a:rPr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参加日程</a:t>
              </a:r>
              <a:r>
                <a:rPr lang="en-US" altLang="ja-JP" sz="12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】 </a:t>
              </a:r>
              <a:r>
                <a:rPr lang="en-US" altLang="ja-JP" sz="1200" u="sng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【</a:t>
              </a:r>
              <a:r>
                <a:rPr lang="ja-JP" altLang="en-US" sz="1200" u="sng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　</a:t>
              </a:r>
              <a:r>
                <a:rPr lang="en-US" altLang="ja-JP" sz="1200" u="sng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】</a:t>
              </a:r>
              <a:r>
                <a:rPr lang="ja-JP" altLang="en-US" sz="1200" u="sng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に第</a:t>
              </a:r>
              <a:r>
                <a:rPr lang="en-US" altLang="ja-JP" sz="1200" u="sng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1</a:t>
              </a:r>
              <a:r>
                <a:rPr lang="ja-JP" altLang="en-US" sz="1200" u="sng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～第</a:t>
              </a:r>
              <a:r>
                <a:rPr lang="en-US" altLang="ja-JP" sz="1200" u="sng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3</a:t>
              </a:r>
              <a:r>
                <a:rPr lang="ja-JP" altLang="en-US" sz="1200" u="sng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希望まで記入ください。</a:t>
              </a:r>
              <a:r>
                <a:rPr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お申し込み後、参加いただく日程をご案内いたします。（定員に達した場合は、別日程をご案内する場合がございます）</a:t>
              </a:r>
              <a:endPara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03DA3C51-E32D-4ED7-973C-41E6EFBD30D5}"/>
                </a:ext>
              </a:extLst>
            </p:cNvPr>
            <p:cNvSpPr txBox="1"/>
            <p:nvPr/>
          </p:nvSpPr>
          <p:spPr>
            <a:xfrm>
              <a:off x="2032305" y="3986478"/>
              <a:ext cx="377527" cy="27839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endParaRPr lang="ja-JP" alt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95" name="正方形/長方形 94">
            <a:extLst>
              <a:ext uri="{FF2B5EF4-FFF2-40B4-BE49-F238E27FC236}">
                <a16:creationId xmlns:a16="http://schemas.microsoft.com/office/drawing/2014/main" id="{9BEA07CB-77D0-44EF-AD33-111531300C9B}"/>
              </a:ext>
            </a:extLst>
          </p:cNvPr>
          <p:cNvSpPr/>
          <p:nvPr/>
        </p:nvSpPr>
        <p:spPr>
          <a:xfrm>
            <a:off x="797453" y="17246"/>
            <a:ext cx="514614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ja-JP" altLang="en-US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東京電力パワーグリッド株式会社</a:t>
            </a:r>
            <a:endParaRPr lang="en-US" altLang="ja-JP" sz="2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defRPr/>
            </a:pPr>
            <a:r>
              <a:rPr lang="ja-JP" altLang="en-US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応募前職場見学会　申込書</a:t>
            </a:r>
            <a:endParaRPr lang="ja-JP" altLang="en-US" sz="2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125" name="テキスト ボックス 32">
            <a:extLst>
              <a:ext uri="{FF2B5EF4-FFF2-40B4-BE49-F238E27FC236}">
                <a16:creationId xmlns:a16="http://schemas.microsoft.com/office/drawing/2014/main" id="{D5F263E5-B408-4555-9794-1A2EF0D0A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2050" y="5267945"/>
            <a:ext cx="33559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□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希望する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】 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□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希望する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lang="en-US" altLang="ja-JP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ご家族：　　名</a:t>
            </a:r>
            <a:r>
              <a:rPr lang="en-US" altLang="ja-JP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lang="ja-JP" altLang="en-US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学校関係者：　　名</a:t>
            </a:r>
            <a:r>
              <a:rPr lang="en-US" altLang="ja-JP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lang="ja-JP" altLang="en-US" sz="1100" dirty="0">
              <a:solidFill>
                <a:srgbClr val="FF0000"/>
              </a:solidFill>
            </a:endParaRPr>
          </a:p>
        </p:txBody>
      </p:sp>
      <p:grpSp>
        <p:nvGrpSpPr>
          <p:cNvPr id="3135" name="グループ化 3">
            <a:extLst>
              <a:ext uri="{FF2B5EF4-FFF2-40B4-BE49-F238E27FC236}">
                <a16:creationId xmlns:a16="http://schemas.microsoft.com/office/drawing/2014/main" id="{4342AA15-8E86-4325-AA91-C8AB8F83C3BA}"/>
              </a:ext>
            </a:extLst>
          </p:cNvPr>
          <p:cNvGrpSpPr>
            <a:grpSpLocks/>
          </p:cNvGrpSpPr>
          <p:nvPr/>
        </p:nvGrpSpPr>
        <p:grpSpPr bwMode="auto">
          <a:xfrm>
            <a:off x="115888" y="3915410"/>
            <a:ext cx="2306056" cy="1027857"/>
            <a:chOff x="-1552702" y="1261433"/>
            <a:chExt cx="2228583" cy="1028016"/>
          </a:xfrm>
        </p:grpSpPr>
        <p:sp>
          <p:nvSpPr>
            <p:cNvPr id="3140" name="テキスト ボックス 29">
              <a:extLst>
                <a:ext uri="{FF2B5EF4-FFF2-40B4-BE49-F238E27FC236}">
                  <a16:creationId xmlns:a16="http://schemas.microsoft.com/office/drawing/2014/main" id="{3C27724A-BA17-4F1F-8866-22DC945A35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552702" y="1272603"/>
              <a:ext cx="2167002" cy="1016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●日程①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7/23(</a:t>
              </a: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木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)</a:t>
              </a:r>
            </a:p>
            <a:p>
              <a:pPr>
                <a:lnSpc>
                  <a:spcPct val="150000"/>
                </a:lnSpc>
              </a:pP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●日程②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7/24(</a:t>
              </a: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金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)</a:t>
              </a:r>
            </a:p>
            <a:p>
              <a:pPr>
                <a:lnSpc>
                  <a:spcPct val="150000"/>
                </a:lnSpc>
              </a:pP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●日程③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7/26(</a:t>
              </a: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日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)</a:t>
              </a:r>
            </a:p>
          </p:txBody>
        </p:sp>
        <p:sp>
          <p:nvSpPr>
            <p:cNvPr id="3141" name="テキスト ボックス 31">
              <a:extLst>
                <a:ext uri="{FF2B5EF4-FFF2-40B4-BE49-F238E27FC236}">
                  <a16:creationId xmlns:a16="http://schemas.microsoft.com/office/drawing/2014/main" id="{9E3FD33F-4750-4CB2-9CA9-4DA2D48A0C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10931" y="1261433"/>
              <a:ext cx="786812" cy="1016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【</a:t>
              </a: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　　　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】</a:t>
              </a:r>
            </a:p>
            <a:p>
              <a:pPr>
                <a:lnSpc>
                  <a:spcPct val="150000"/>
                </a:lnSpc>
              </a:pP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【</a:t>
              </a: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　　　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】</a:t>
              </a:r>
            </a:p>
            <a:p>
              <a:pPr>
                <a:lnSpc>
                  <a:spcPct val="150000"/>
                </a:lnSpc>
              </a:pP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【</a:t>
              </a: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　　　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】</a:t>
              </a:r>
            </a:p>
          </p:txBody>
        </p:sp>
      </p:grpSp>
      <p:sp>
        <p:nvSpPr>
          <p:cNvPr id="3127" name="テキスト ボックス 80">
            <a:extLst>
              <a:ext uri="{FF2B5EF4-FFF2-40B4-BE49-F238E27FC236}">
                <a16:creationId xmlns:a16="http://schemas.microsoft.com/office/drawing/2014/main" id="{888A2DD9-5A18-4848-A59F-E8B1763F0C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0975" y="3160755"/>
            <a:ext cx="395605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個人情報の目的外利用はいたしません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3128" name="グループ化 49">
            <a:extLst>
              <a:ext uri="{FF2B5EF4-FFF2-40B4-BE49-F238E27FC236}">
                <a16:creationId xmlns:a16="http://schemas.microsoft.com/office/drawing/2014/main" id="{B49D4E43-BC10-4C6A-9CAB-73A647191E1E}"/>
              </a:ext>
            </a:extLst>
          </p:cNvPr>
          <p:cNvGrpSpPr>
            <a:grpSpLocks/>
          </p:cNvGrpSpPr>
          <p:nvPr/>
        </p:nvGrpSpPr>
        <p:grpSpPr bwMode="auto">
          <a:xfrm>
            <a:off x="49213" y="4940920"/>
            <a:ext cx="4227512" cy="460375"/>
            <a:chOff x="1163917" y="3945336"/>
            <a:chExt cx="2427287" cy="461665"/>
          </a:xfrm>
        </p:grpSpPr>
        <p:sp>
          <p:nvSpPr>
            <p:cNvPr id="3133" name="テキスト ボックス 52">
              <a:extLst>
                <a:ext uri="{FF2B5EF4-FFF2-40B4-BE49-F238E27FC236}">
                  <a16:creationId xmlns:a16="http://schemas.microsoft.com/office/drawing/2014/main" id="{DBD3C9FA-B5CA-43A0-AE2E-98CEC0A2EB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63917" y="3945336"/>
              <a:ext cx="242728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r>
                <a:rPr lang="en-US" altLang="ja-JP" sz="12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【</a:t>
              </a:r>
              <a:r>
                <a:rPr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確認事項</a:t>
              </a:r>
              <a:r>
                <a:rPr lang="en-US" altLang="ja-JP" sz="12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】</a:t>
              </a:r>
              <a:r>
                <a:rPr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　ご希望の場合は</a:t>
              </a:r>
              <a:r>
                <a:rPr lang="en-US" altLang="ja-JP" sz="12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 </a:t>
              </a:r>
              <a:r>
                <a:rPr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□　チェックしてください</a:t>
              </a:r>
              <a:endPara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641D7007-32F5-4DF6-A2CD-887580B38808}"/>
                </a:ext>
              </a:extLst>
            </p:cNvPr>
            <p:cNvSpPr txBox="1"/>
            <p:nvPr/>
          </p:nvSpPr>
          <p:spPr>
            <a:xfrm>
              <a:off x="2278664" y="4005830"/>
              <a:ext cx="378267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ja-JP" altLang="en-US" sz="1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レ</a:t>
              </a:r>
            </a:p>
          </p:txBody>
        </p:sp>
      </p:grpSp>
      <p:sp>
        <p:nvSpPr>
          <p:cNvPr id="3129" name="テキスト ボックス 29">
            <a:extLst>
              <a:ext uri="{FF2B5EF4-FFF2-40B4-BE49-F238E27FC236}">
                <a16:creationId xmlns:a16="http://schemas.microsoft.com/office/drawing/2014/main" id="{73DED7CE-1D00-41B3-976B-4C4F0D7AA0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8" y="5257032"/>
            <a:ext cx="5145087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●島嶼部電力流通業務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１の個別説明を希望されますか？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●ご家族・先生の参加希望はございますか？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7F096B17-B124-4A29-86B3-0C39BB1AC904}"/>
              </a:ext>
            </a:extLst>
          </p:cNvPr>
          <p:cNvCxnSpPr/>
          <p:nvPr/>
        </p:nvCxnSpPr>
        <p:spPr>
          <a:xfrm>
            <a:off x="4532885" y="4099133"/>
            <a:ext cx="0" cy="6842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64D015A9-1F78-459F-A278-532B962C83D9}"/>
              </a:ext>
            </a:extLst>
          </p:cNvPr>
          <p:cNvCxnSpPr/>
          <p:nvPr/>
        </p:nvCxnSpPr>
        <p:spPr>
          <a:xfrm>
            <a:off x="2304521" y="4115134"/>
            <a:ext cx="0" cy="6842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グループ化 3">
            <a:extLst>
              <a:ext uri="{FF2B5EF4-FFF2-40B4-BE49-F238E27FC236}">
                <a16:creationId xmlns:a16="http://schemas.microsoft.com/office/drawing/2014/main" id="{9E60A143-5985-490C-BC19-17016969917E}"/>
              </a:ext>
            </a:extLst>
          </p:cNvPr>
          <p:cNvGrpSpPr>
            <a:grpSpLocks/>
          </p:cNvGrpSpPr>
          <p:nvPr/>
        </p:nvGrpSpPr>
        <p:grpSpPr bwMode="auto">
          <a:xfrm>
            <a:off x="2304521" y="3915410"/>
            <a:ext cx="2242334" cy="1027857"/>
            <a:chOff x="-1552702" y="1261433"/>
            <a:chExt cx="2167002" cy="1028016"/>
          </a:xfrm>
        </p:grpSpPr>
        <p:sp>
          <p:nvSpPr>
            <p:cNvPr id="37" name="テキスト ボックス 29">
              <a:extLst>
                <a:ext uri="{FF2B5EF4-FFF2-40B4-BE49-F238E27FC236}">
                  <a16:creationId xmlns:a16="http://schemas.microsoft.com/office/drawing/2014/main" id="{A5034B5B-51F4-4852-BE40-CF56A5C7C4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552702" y="1272603"/>
              <a:ext cx="2167002" cy="1016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●日程④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7/27(</a:t>
              </a: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月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)</a:t>
              </a:r>
            </a:p>
            <a:p>
              <a:pPr>
                <a:lnSpc>
                  <a:spcPct val="150000"/>
                </a:lnSpc>
              </a:pP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●日程⑤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7/28(</a:t>
              </a: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火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)</a:t>
              </a:r>
            </a:p>
            <a:p>
              <a:pPr>
                <a:lnSpc>
                  <a:spcPct val="150000"/>
                </a:lnSpc>
              </a:pP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●日程⑥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8/</a:t>
              </a: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　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6(</a:t>
              </a: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木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)</a:t>
              </a:r>
            </a:p>
          </p:txBody>
        </p:sp>
        <p:sp>
          <p:nvSpPr>
            <p:cNvPr id="38" name="テキスト ボックス 31">
              <a:extLst>
                <a:ext uri="{FF2B5EF4-FFF2-40B4-BE49-F238E27FC236}">
                  <a16:creationId xmlns:a16="http://schemas.microsoft.com/office/drawing/2014/main" id="{029BE086-5953-4D13-A068-0B0F6AD6DB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76882" y="1261433"/>
              <a:ext cx="691182" cy="1016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【</a:t>
              </a: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　　　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】</a:t>
              </a:r>
            </a:p>
            <a:p>
              <a:pPr>
                <a:lnSpc>
                  <a:spcPct val="150000"/>
                </a:lnSpc>
              </a:pP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【</a:t>
              </a: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　　　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】</a:t>
              </a:r>
            </a:p>
            <a:p>
              <a:pPr>
                <a:lnSpc>
                  <a:spcPct val="150000"/>
                </a:lnSpc>
              </a:pP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【</a:t>
              </a: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　　　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】</a:t>
              </a:r>
            </a:p>
          </p:txBody>
        </p:sp>
      </p:grpSp>
      <p:grpSp>
        <p:nvGrpSpPr>
          <p:cNvPr id="39" name="グループ化 3">
            <a:extLst>
              <a:ext uri="{FF2B5EF4-FFF2-40B4-BE49-F238E27FC236}">
                <a16:creationId xmlns:a16="http://schemas.microsoft.com/office/drawing/2014/main" id="{12569985-6D46-40C2-8FD7-466B2121122A}"/>
              </a:ext>
            </a:extLst>
          </p:cNvPr>
          <p:cNvGrpSpPr>
            <a:grpSpLocks/>
          </p:cNvGrpSpPr>
          <p:nvPr/>
        </p:nvGrpSpPr>
        <p:grpSpPr bwMode="auto">
          <a:xfrm>
            <a:off x="4609519" y="3915410"/>
            <a:ext cx="2384828" cy="704691"/>
            <a:chOff x="-1552702" y="1261433"/>
            <a:chExt cx="2304709" cy="704799"/>
          </a:xfrm>
        </p:grpSpPr>
        <p:sp>
          <p:nvSpPr>
            <p:cNvPr id="40" name="テキスト ボックス 29">
              <a:extLst>
                <a:ext uri="{FF2B5EF4-FFF2-40B4-BE49-F238E27FC236}">
                  <a16:creationId xmlns:a16="http://schemas.microsoft.com/office/drawing/2014/main" id="{A702FDE0-AC2D-4052-A6CE-E0F0B9B365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552702" y="1272603"/>
              <a:ext cx="2167002" cy="69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●日程⑦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8/</a:t>
              </a:r>
              <a:r>
                <a:rPr lang="ja-JP" altLang="en-US" sz="1400">
                  <a:latin typeface="Meiryo UI" panose="020B0604030504040204" pitchFamily="50" charset="-128"/>
                  <a:ea typeface="Meiryo UI" panose="020B0604030504040204" pitchFamily="50" charset="-128"/>
                </a:rPr>
                <a:t>　</a:t>
              </a:r>
              <a:r>
                <a:rPr lang="en-US" altLang="ja-JP" sz="1400">
                  <a:latin typeface="Meiryo UI" panose="020B0604030504040204" pitchFamily="50" charset="-128"/>
                  <a:ea typeface="Meiryo UI" panose="020B0604030504040204" pitchFamily="50" charset="-128"/>
                </a:rPr>
                <a:t>8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(</a:t>
              </a: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土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)</a:t>
              </a:r>
            </a:p>
            <a:p>
              <a:pPr>
                <a:lnSpc>
                  <a:spcPct val="150000"/>
                </a:lnSpc>
              </a:pP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●日程⑧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8/21(</a:t>
              </a: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金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)</a:t>
              </a:r>
            </a:p>
          </p:txBody>
        </p:sp>
        <p:sp>
          <p:nvSpPr>
            <p:cNvPr id="41" name="テキスト ボックス 31">
              <a:extLst>
                <a:ext uri="{FF2B5EF4-FFF2-40B4-BE49-F238E27FC236}">
                  <a16:creationId xmlns:a16="http://schemas.microsoft.com/office/drawing/2014/main" id="{95543F56-14AA-4906-B012-F9615D4D2B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66631" y="1261433"/>
              <a:ext cx="818638" cy="69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【</a:t>
              </a: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　　　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】</a:t>
              </a:r>
            </a:p>
            <a:p>
              <a:pPr>
                <a:lnSpc>
                  <a:spcPct val="150000"/>
                </a:lnSpc>
              </a:pP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【</a:t>
              </a: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　　　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】</a:t>
              </a:r>
            </a:p>
          </p:txBody>
        </p:sp>
      </p:grpSp>
      <p:sp>
        <p:nvSpPr>
          <p:cNvPr id="3" name="テキスト ボックス 80">
            <a:extLst>
              <a:ext uri="{FF2B5EF4-FFF2-40B4-BE49-F238E27FC236}">
                <a16:creationId xmlns:a16="http://schemas.microsoft.com/office/drawing/2014/main" id="{6C62FCFD-76F7-ED42-1238-94083B30CF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91" y="1479165"/>
            <a:ext cx="667201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defRPr/>
            </a:pP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申込書の電子データ希望の方は、当社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HP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（「東京電力　高卒採用　応募前」など）で検索願います。　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defRPr/>
            </a:pP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一校につき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名様以上のお申込みがある場合は、申込書を必要人数分ご準備をお願いいたします。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D5179D60-E7AF-1F41-D45B-F06933356531}"/>
              </a:ext>
            </a:extLst>
          </p:cNvPr>
          <p:cNvGrpSpPr/>
          <p:nvPr/>
        </p:nvGrpSpPr>
        <p:grpSpPr>
          <a:xfrm>
            <a:off x="850236" y="735042"/>
            <a:ext cx="5294565" cy="733534"/>
            <a:chOff x="7500460" y="854591"/>
            <a:chExt cx="5294565" cy="733534"/>
          </a:xfrm>
        </p:grpSpPr>
        <p:sp>
          <p:nvSpPr>
            <p:cNvPr id="5" name="角丸四角形 81">
              <a:extLst>
                <a:ext uri="{FF2B5EF4-FFF2-40B4-BE49-F238E27FC236}">
                  <a16:creationId xmlns:a16="http://schemas.microsoft.com/office/drawing/2014/main" id="{95BC79EC-603E-A338-8AA5-172844E66680}"/>
                </a:ext>
              </a:extLst>
            </p:cNvPr>
            <p:cNvSpPr/>
            <p:nvPr/>
          </p:nvSpPr>
          <p:spPr>
            <a:xfrm>
              <a:off x="7500460" y="895861"/>
              <a:ext cx="5294565" cy="677281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" name="テキスト ボックス 3">
              <a:extLst>
                <a:ext uri="{FF2B5EF4-FFF2-40B4-BE49-F238E27FC236}">
                  <a16:creationId xmlns:a16="http://schemas.microsoft.com/office/drawing/2014/main" id="{ECDA1494-09FC-77A5-AD60-17FD1FDD34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53983" y="854591"/>
              <a:ext cx="4987519" cy="733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lnSpc>
                  <a:spcPts val="2500"/>
                </a:lnSpc>
              </a:pPr>
              <a:r>
                <a:rPr lang="ja-JP" altLang="en-US" sz="16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以下をご記入のうえ、メールにて申し込み</a:t>
              </a:r>
              <a:endPara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>
                <a:lnSpc>
                  <a:spcPts val="2500"/>
                </a:lnSpc>
              </a:pPr>
              <a:r>
                <a:rPr lang="ja-JP" altLang="en-US" sz="16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メールアドレス</a:t>
              </a:r>
              <a:r>
                <a:rPr lang="ja-JP" altLang="en-US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　</a:t>
              </a:r>
              <a:r>
                <a:rPr lang="en-US" altLang="ja-JP" sz="28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koukou@tepco.co.jp</a:t>
              </a:r>
              <a:endPara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2AA3CAF8-AA5E-3208-A517-6E3111FE5A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4686519"/>
              </p:ext>
            </p:extLst>
          </p:nvPr>
        </p:nvGraphicFramePr>
        <p:xfrm>
          <a:off x="46038" y="2379194"/>
          <a:ext cx="6765925" cy="4993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700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07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52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936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学校名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9" marR="91439" marT="45639" marB="4563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教諭名（ふりがな）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9" marR="91439" marT="45639" marB="4563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電話番号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9" marR="91439" marT="45639" marB="45639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角丸四角形 81">
            <a:extLst>
              <a:ext uri="{FF2B5EF4-FFF2-40B4-BE49-F238E27FC236}">
                <a16:creationId xmlns:a16="http://schemas.microsoft.com/office/drawing/2014/main" id="{66658556-A915-C791-85B5-40B69DEC3A75}"/>
              </a:ext>
            </a:extLst>
          </p:cNvPr>
          <p:cNvSpPr/>
          <p:nvPr/>
        </p:nvSpPr>
        <p:spPr>
          <a:xfrm>
            <a:off x="8732" y="9187946"/>
            <a:ext cx="6840536" cy="307777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0" name="テキスト ボックス 3">
            <a:extLst>
              <a:ext uri="{FF2B5EF4-FFF2-40B4-BE49-F238E27FC236}">
                <a16:creationId xmlns:a16="http://schemas.microsoft.com/office/drawing/2014/main" id="{0F7A2558-6534-D747-0D23-566C042685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0161" y="9165919"/>
            <a:ext cx="691832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問い合わせ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東京電力ホールディングス㈱人財・組織開発センター 採用グループ 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TEL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070-6930-1427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テキスト ボックス 3">
            <a:extLst>
              <a:ext uri="{FF2B5EF4-FFF2-40B4-BE49-F238E27FC236}">
                <a16:creationId xmlns:a16="http://schemas.microsoft.com/office/drawing/2014/main" id="{F40A25F2-13BA-B4A6-BF76-36A0D70F42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0161" y="9539928"/>
            <a:ext cx="691832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/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メール申し込みいただきましたら、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週間以内に見学会当日のご案内をメール返信いたします。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テキスト ボックス 29">
            <a:extLst>
              <a:ext uri="{FF2B5EF4-FFF2-40B4-BE49-F238E27FC236}">
                <a16:creationId xmlns:a16="http://schemas.microsoft.com/office/drawing/2014/main" id="{11D00A03-CEB9-E9D0-3DC8-460C5263B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686" y="5834249"/>
            <a:ext cx="6534114" cy="746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１⇒島嶼部電力流通業務とは</a:t>
            </a:r>
          </a:p>
          <a:p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東電</a:t>
            </a:r>
            <a:r>
              <a:rPr lang="en-US" altLang="ja-JP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PG</a:t>
            </a:r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では離島（八丈島、三宅島、小笠原　他）でも電気を届ける仕事をしています。</a:t>
            </a:r>
          </a:p>
          <a:p>
            <a:pPr marL="361950" indent="-361950"/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離島での業務（島嶼部電力流通業務）と、関東エリア</a:t>
            </a:r>
            <a:r>
              <a:rPr lang="en-US" altLang="ja-JP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離島除く</a:t>
            </a:r>
            <a:r>
              <a:rPr lang="en-US" altLang="ja-JP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での業務（</a:t>
            </a:r>
            <a:r>
              <a:rPr lang="en-US" altLang="ja-JP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PG</a:t>
            </a:r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電力流通業務）は求人票が異なります。</a:t>
            </a:r>
            <a:endParaRPr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テキスト ボックス 80">
            <a:extLst>
              <a:ext uri="{FF2B5EF4-FFF2-40B4-BE49-F238E27FC236}">
                <a16:creationId xmlns:a16="http://schemas.microsoft.com/office/drawing/2014/main" id="{CAF30102-DB31-C88F-0233-C3FC94D0C0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8227" y="1911675"/>
            <a:ext cx="525977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defRPr/>
            </a:pPr>
            <a:r>
              <a:rPr lang="ja-JP" altLang="en-US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当社サーバ都合により、送信容量</a:t>
            </a:r>
            <a:r>
              <a:rPr lang="en-US" altLang="ja-JP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10MB</a:t>
            </a:r>
            <a:r>
              <a:rPr lang="ja-JP" altLang="en-US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以上は受信できません。</a:t>
            </a:r>
            <a:r>
              <a:rPr lang="en-US" altLang="ja-JP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(10MB</a:t>
            </a:r>
            <a:r>
              <a:rPr lang="ja-JP" altLang="en-US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以下に分割送信</a:t>
            </a:r>
            <a:r>
              <a:rPr lang="en-US" altLang="ja-JP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</a:p>
          <a:p>
            <a:pPr>
              <a:defRPr/>
            </a:pPr>
            <a:r>
              <a:rPr lang="ja-JP" altLang="en-US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また、送信後はエラーメッセージを受信していないかご確認をお願いいたします。</a:t>
            </a:r>
            <a:endParaRPr lang="en-US" altLang="ja-JP" sz="11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5DA4057DA9EF194E9AA13E4632856825" ma:contentTypeVersion="12" ma:contentTypeDescription="新しいドキュメントを作成します。" ma:contentTypeScope="" ma:versionID="53f149ad0d475ac71a7f68c124131c8c">
  <xsd:schema xmlns:xsd="http://www.w3.org/2001/XMLSchema" xmlns:xs="http://www.w3.org/2001/XMLSchema" xmlns:p="http://schemas.microsoft.com/office/2006/metadata/properties" xmlns:ns2="99b9c2e7-3e1f-463e-95c9-b539a2995abc" xmlns:ns3="34e95431-e696-4bb2-958f-6fe980e25e99" targetNamespace="http://schemas.microsoft.com/office/2006/metadata/properties" ma:root="true" ma:fieldsID="ae37585601c07a1d9bdadd2177eabc2c" ns2:_="" ns3:_="">
    <xsd:import namespace="99b9c2e7-3e1f-463e-95c9-b539a2995abc"/>
    <xsd:import namespace="34e95431-e696-4bb2-958f-6fe980e25e9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b9c2e7-3e1f-463e-95c9-b539a2995a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画像タグ" ma:readOnly="false" ma:fieldId="{5cf76f15-5ced-4ddc-b409-7134ff3c332f}" ma:taxonomyMulti="true" ma:sspId="d556b659-5f05-444d-9a91-5e1171fb65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e95431-e696-4bb2-958f-6fe980e25e99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8e333ae3-e316-427c-a500-325a578206b6}" ma:internalName="TaxCatchAll" ma:showField="CatchAllData" ma:web="34e95431-e696-4bb2-958f-6fe980e25e9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9b9c2e7-3e1f-463e-95c9-b539a2995abc">
      <Terms xmlns="http://schemas.microsoft.com/office/infopath/2007/PartnerControls"/>
    </lcf76f155ced4ddcb4097134ff3c332f>
    <TaxCatchAll xmlns="34e95431-e696-4bb2-958f-6fe980e25e9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4532ABB-9AD2-43D9-8C6F-7D6DF97FF5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b9c2e7-3e1f-463e-95c9-b539a2995abc"/>
    <ds:schemaRef ds:uri="34e95431-e696-4bb2-958f-6fe980e25e9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FA5B64B-EFD6-480E-98A2-5A7D5B0527AB}">
  <ds:schemaRefs>
    <ds:schemaRef ds:uri="http://schemas.microsoft.com/office/2006/metadata/properties"/>
    <ds:schemaRef ds:uri="http://schemas.microsoft.com/office/infopath/2007/PartnerControls"/>
    <ds:schemaRef ds:uri="99b9c2e7-3e1f-463e-95c9-b539a2995abc"/>
    <ds:schemaRef ds:uri="34e95431-e696-4bb2-958f-6fe980e25e99"/>
  </ds:schemaRefs>
</ds:datastoreItem>
</file>

<file path=customXml/itemProps3.xml><?xml version="1.0" encoding="utf-8"?>
<ds:datastoreItem xmlns:ds="http://schemas.openxmlformats.org/officeDocument/2006/customXml" ds:itemID="{8ABC2A91-1938-4D1A-9172-2FA922CFBEB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10928</TotalTime>
  <Words>799</Words>
  <Application>Microsoft Office PowerPoint</Application>
  <PresentationFormat>A4 210 x 297 mm</PresentationFormat>
  <Paragraphs>93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Meiryo UI</vt:lpstr>
      <vt:lpstr>メイリオ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T1263359</dc:creator>
  <cp:lastModifiedBy>山崎 拓</cp:lastModifiedBy>
  <cp:revision>420</cp:revision>
  <cp:lastPrinted>2025-05-27T06:40:06Z</cp:lastPrinted>
  <dcterms:created xsi:type="dcterms:W3CDTF">2016-09-23T05:36:16Z</dcterms:created>
  <dcterms:modified xsi:type="dcterms:W3CDTF">2026-06-22T09:16:53Z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0x0101005DA4057DA9EF194E9AA13E4632856825</vt:lpwstr>
  </property>
  <property fmtid="{D5CDD505-2E9C-101B-9397-08002B2CF9AE}" pid="3" name="MediaServiceImageTags">
    <vt:lpwstr/>
  </property>
</Properties>
</file>