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73" r:id="rId5"/>
    <p:sldId id="274" r:id="rId6"/>
  </p:sldIdLst>
  <p:sldSz cx="6858000" cy="9906000" type="A4"/>
  <p:notesSz cx="6735763" cy="9866313"/>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3097">
          <p15:clr>
            <a:srgbClr val="A4A3A4"/>
          </p15:clr>
        </p15:guide>
        <p15:guide id="2" pos="21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FF99CC"/>
    <a:srgbClr val="FFFFCC"/>
    <a:srgbClr val="FF7C80"/>
    <a:srgbClr val="FF9999"/>
    <a:srgbClr val="3399FF"/>
    <a:srgbClr val="0099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11FFA2-60F5-4DBA-B3D6-4D2B8C6A3472}" v="114" dt="2026-06-10T08:30:39.70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56" autoAdjust="0"/>
    <p:restoredTop sz="94660"/>
  </p:normalViewPr>
  <p:slideViewPr>
    <p:cSldViewPr snapToGrid="0">
      <p:cViewPr>
        <p:scale>
          <a:sx n="70" d="100"/>
          <a:sy n="70" d="100"/>
        </p:scale>
        <p:origin x="3228" y="450"/>
      </p:cViewPr>
      <p:guideLst>
        <p:guide orient="horz" pos="3097"/>
        <p:guide pos="21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山崎 拓" userId="65afa7b9-5f01-49d0-9318-4b5c6d8bc7a9" providerId="ADAL" clId="{2D11FFA2-60F5-4DBA-B3D6-4D2B8C6A3472}"/>
    <pc:docChg chg="undo custSel modSld">
      <pc:chgData name="山崎 拓" userId="65afa7b9-5f01-49d0-9318-4b5c6d8bc7a9" providerId="ADAL" clId="{2D11FFA2-60F5-4DBA-B3D6-4D2B8C6A3472}" dt="2026-06-10T08:30:39.707" v="1335" actId="1076"/>
      <pc:docMkLst>
        <pc:docMk/>
      </pc:docMkLst>
      <pc:sldChg chg="addSp delSp modSp mod">
        <pc:chgData name="山崎 拓" userId="65afa7b9-5f01-49d0-9318-4b5c6d8bc7a9" providerId="ADAL" clId="{2D11FFA2-60F5-4DBA-B3D6-4D2B8C6A3472}" dt="2026-06-10T08:30:39.707" v="1335" actId="1076"/>
        <pc:sldMkLst>
          <pc:docMk/>
          <pc:sldMk cId="0" sldId="273"/>
        </pc:sldMkLst>
        <pc:spChg chg="mod">
          <ac:chgData name="山崎 拓" userId="65afa7b9-5f01-49d0-9318-4b5c6d8bc7a9" providerId="ADAL" clId="{2D11FFA2-60F5-4DBA-B3D6-4D2B8C6A3472}" dt="2026-05-28T05:03:13.941" v="1269" actId="14100"/>
          <ac:spMkLst>
            <pc:docMk/>
            <pc:sldMk cId="0" sldId="273"/>
            <ac:spMk id="3" creationId="{2AC5A2F6-8ABF-4975-B2C2-3D126827311C}"/>
          </ac:spMkLst>
        </pc:spChg>
        <pc:spChg chg="mod">
          <ac:chgData name="山崎 拓" userId="65afa7b9-5f01-49d0-9318-4b5c6d8bc7a9" providerId="ADAL" clId="{2D11FFA2-60F5-4DBA-B3D6-4D2B8C6A3472}" dt="2026-06-10T08:30:28.591" v="1334" actId="1076"/>
          <ac:spMkLst>
            <pc:docMk/>
            <pc:sldMk cId="0" sldId="273"/>
            <ac:spMk id="40" creationId="{FD02BB87-6AAA-4733-B7E4-6DB65C2C42BC}"/>
          </ac:spMkLst>
        </pc:spChg>
        <pc:spChg chg="mod">
          <ac:chgData name="山崎 拓" userId="65afa7b9-5f01-49d0-9318-4b5c6d8bc7a9" providerId="ADAL" clId="{2D11FFA2-60F5-4DBA-B3D6-4D2B8C6A3472}" dt="2026-06-10T08:29:06.364" v="1318" actId="1035"/>
          <ac:spMkLst>
            <pc:docMk/>
            <pc:sldMk cId="0" sldId="273"/>
            <ac:spMk id="41" creationId="{932C65BF-55D9-499C-A5AA-54DB4EAEF8EA}"/>
          </ac:spMkLst>
        </pc:spChg>
        <pc:spChg chg="mod">
          <ac:chgData name="山崎 拓" userId="65afa7b9-5f01-49d0-9318-4b5c6d8bc7a9" providerId="ADAL" clId="{2D11FFA2-60F5-4DBA-B3D6-4D2B8C6A3472}" dt="2026-06-10T08:29:15.478" v="1328" actId="1036"/>
          <ac:spMkLst>
            <pc:docMk/>
            <pc:sldMk cId="0" sldId="273"/>
            <ac:spMk id="53" creationId="{E70160CA-FD93-46F5-98B1-C66D41E837E0}"/>
          </ac:spMkLst>
        </pc:spChg>
        <pc:spChg chg="del">
          <ac:chgData name="山崎 拓" userId="65afa7b9-5f01-49d0-9318-4b5c6d8bc7a9" providerId="ADAL" clId="{2D11FFA2-60F5-4DBA-B3D6-4D2B8C6A3472}" dt="2026-05-28T04:48:43.239" v="1135" actId="478"/>
          <ac:spMkLst>
            <pc:docMk/>
            <pc:sldMk cId="0" sldId="273"/>
            <ac:spMk id="64" creationId="{F9A0C570-369E-447E-9F75-8AECD7258675}"/>
          </ac:spMkLst>
        </pc:spChg>
        <pc:spChg chg="mod">
          <ac:chgData name="山崎 拓" userId="65afa7b9-5f01-49d0-9318-4b5c6d8bc7a9" providerId="ADAL" clId="{2D11FFA2-60F5-4DBA-B3D6-4D2B8C6A3472}" dt="2026-06-10T08:28:58.939" v="1315" actId="1038"/>
          <ac:spMkLst>
            <pc:docMk/>
            <pc:sldMk cId="0" sldId="273"/>
            <ac:spMk id="66" creationId="{8E956E64-3F93-4F98-92D1-5DE5A3FBE4F1}"/>
          </ac:spMkLst>
        </pc:spChg>
        <pc:spChg chg="mod">
          <ac:chgData name="山崎 拓" userId="65afa7b9-5f01-49d0-9318-4b5c6d8bc7a9" providerId="ADAL" clId="{2D11FFA2-60F5-4DBA-B3D6-4D2B8C6A3472}" dt="2026-06-10T08:29:06.364" v="1318" actId="1035"/>
          <ac:spMkLst>
            <pc:docMk/>
            <pc:sldMk cId="0" sldId="273"/>
            <ac:spMk id="67" creationId="{F42942B8-629C-4489-BB3D-C1F340A6DAD9}"/>
          </ac:spMkLst>
        </pc:spChg>
        <pc:spChg chg="mod">
          <ac:chgData name="山崎 拓" userId="65afa7b9-5f01-49d0-9318-4b5c6d8bc7a9" providerId="ADAL" clId="{2D11FFA2-60F5-4DBA-B3D6-4D2B8C6A3472}" dt="2026-06-10T08:29:15.478" v="1328" actId="1036"/>
          <ac:spMkLst>
            <pc:docMk/>
            <pc:sldMk cId="0" sldId="273"/>
            <ac:spMk id="68" creationId="{2C7C81D9-8E82-44DD-AC9C-50FDB774B627}"/>
          </ac:spMkLst>
        </pc:spChg>
        <pc:spChg chg="mod">
          <ac:chgData name="山崎 拓" userId="65afa7b9-5f01-49d0-9318-4b5c6d8bc7a9" providerId="ADAL" clId="{2D11FFA2-60F5-4DBA-B3D6-4D2B8C6A3472}" dt="2026-06-10T08:30:39.707" v="1335" actId="1076"/>
          <ac:spMkLst>
            <pc:docMk/>
            <pc:sldMk cId="0" sldId="273"/>
            <ac:spMk id="69" creationId="{A36C5E33-E136-4FB1-B678-A1D551EBCF91}"/>
          </ac:spMkLst>
        </pc:spChg>
        <pc:spChg chg="del">
          <ac:chgData name="山崎 拓" userId="65afa7b9-5f01-49d0-9318-4b5c6d8bc7a9" providerId="ADAL" clId="{2D11FFA2-60F5-4DBA-B3D6-4D2B8C6A3472}" dt="2026-05-28T04:48:41.786" v="1134" actId="478"/>
          <ac:spMkLst>
            <pc:docMk/>
            <pc:sldMk cId="0" sldId="273"/>
            <ac:spMk id="71" creationId="{04699BAE-5F61-4D66-B1F6-4ADB8C549E43}"/>
          </ac:spMkLst>
        </pc:spChg>
        <pc:spChg chg="mod">
          <ac:chgData name="山崎 拓" userId="65afa7b9-5f01-49d0-9318-4b5c6d8bc7a9" providerId="ADAL" clId="{2D11FFA2-60F5-4DBA-B3D6-4D2B8C6A3472}" dt="2026-06-10T08:30:39.707" v="1335" actId="1076"/>
          <ac:spMkLst>
            <pc:docMk/>
            <pc:sldMk cId="0" sldId="273"/>
            <ac:spMk id="74" creationId="{34125539-2E7D-4024-8F43-EF55EAA7CFE1}"/>
          </ac:spMkLst>
        </pc:spChg>
        <pc:spChg chg="mod">
          <ac:chgData name="山崎 拓" userId="65afa7b9-5f01-49d0-9318-4b5c6d8bc7a9" providerId="ADAL" clId="{2D11FFA2-60F5-4DBA-B3D6-4D2B8C6A3472}" dt="2026-06-10T08:29:06.364" v="1318" actId="1035"/>
          <ac:spMkLst>
            <pc:docMk/>
            <pc:sldMk cId="0" sldId="273"/>
            <ac:spMk id="76" creationId="{D1072C8E-071A-444C-A71C-0CD95BC9FCE8}"/>
          </ac:spMkLst>
        </pc:spChg>
        <pc:spChg chg="mod">
          <ac:chgData name="山崎 拓" userId="65afa7b9-5f01-49d0-9318-4b5c6d8bc7a9" providerId="ADAL" clId="{2D11FFA2-60F5-4DBA-B3D6-4D2B8C6A3472}" dt="2026-06-10T08:29:15.478" v="1328" actId="1036"/>
          <ac:spMkLst>
            <pc:docMk/>
            <pc:sldMk cId="0" sldId="273"/>
            <ac:spMk id="78" creationId="{0E4AEB0B-807E-468F-A625-96EAC7870DBC}"/>
          </ac:spMkLst>
        </pc:spChg>
        <pc:spChg chg="del">
          <ac:chgData name="山崎 拓" userId="65afa7b9-5f01-49d0-9318-4b5c6d8bc7a9" providerId="ADAL" clId="{2D11FFA2-60F5-4DBA-B3D6-4D2B8C6A3472}" dt="2026-05-28T04:48:40.026" v="1133" actId="478"/>
          <ac:spMkLst>
            <pc:docMk/>
            <pc:sldMk cId="0" sldId="273"/>
            <ac:spMk id="79" creationId="{19EE7354-5ABA-4C2E-86E4-58A753F1521B}"/>
          </ac:spMkLst>
        </pc:spChg>
        <pc:spChg chg="mod">
          <ac:chgData name="山崎 拓" userId="65afa7b9-5f01-49d0-9318-4b5c6d8bc7a9" providerId="ADAL" clId="{2D11FFA2-60F5-4DBA-B3D6-4D2B8C6A3472}" dt="2026-05-28T02:09:40.787" v="717" actId="14100"/>
          <ac:spMkLst>
            <pc:docMk/>
            <pc:sldMk cId="0" sldId="273"/>
            <ac:spMk id="86" creationId="{BBC8EBB3-D8C5-4411-8664-7569C68A8BEA}"/>
          </ac:spMkLst>
        </pc:spChg>
        <pc:spChg chg="mod">
          <ac:chgData name="山崎 拓" userId="65afa7b9-5f01-49d0-9318-4b5c6d8bc7a9" providerId="ADAL" clId="{2D11FFA2-60F5-4DBA-B3D6-4D2B8C6A3472}" dt="2026-05-28T02:09:50.428" v="727" actId="20577"/>
          <ac:spMkLst>
            <pc:docMk/>
            <pc:sldMk cId="0" sldId="273"/>
            <ac:spMk id="87" creationId="{91072E64-7186-436E-B025-AB21467F15EF}"/>
          </ac:spMkLst>
        </pc:spChg>
        <pc:spChg chg="mod">
          <ac:chgData name="山崎 拓" userId="65afa7b9-5f01-49d0-9318-4b5c6d8bc7a9" providerId="ADAL" clId="{2D11FFA2-60F5-4DBA-B3D6-4D2B8C6A3472}" dt="2026-06-10T08:28:58.939" v="1315" actId="1038"/>
          <ac:spMkLst>
            <pc:docMk/>
            <pc:sldMk cId="0" sldId="273"/>
            <ac:spMk id="106" creationId="{B644ED54-9355-4DC1-87B4-35EBB6AB36FC}"/>
          </ac:spMkLst>
        </pc:spChg>
        <pc:spChg chg="mod">
          <ac:chgData name="山崎 拓" userId="65afa7b9-5f01-49d0-9318-4b5c6d8bc7a9" providerId="ADAL" clId="{2D11FFA2-60F5-4DBA-B3D6-4D2B8C6A3472}" dt="2026-06-10T08:29:15.478" v="1328" actId="1036"/>
          <ac:spMkLst>
            <pc:docMk/>
            <pc:sldMk cId="0" sldId="273"/>
            <ac:spMk id="107" creationId="{31AC5598-1602-421A-8CE4-69F1C5D8A4BC}"/>
          </ac:spMkLst>
        </pc:spChg>
        <pc:spChg chg="mod">
          <ac:chgData name="山崎 拓" userId="65afa7b9-5f01-49d0-9318-4b5c6d8bc7a9" providerId="ADAL" clId="{2D11FFA2-60F5-4DBA-B3D6-4D2B8C6A3472}" dt="2026-06-10T08:30:39.707" v="1335" actId="1076"/>
          <ac:spMkLst>
            <pc:docMk/>
            <pc:sldMk cId="0" sldId="273"/>
            <ac:spMk id="109" creationId="{2BE57D85-E079-4B6B-903A-CE363731FBF7}"/>
          </ac:spMkLst>
        </pc:spChg>
        <pc:spChg chg="mod">
          <ac:chgData name="山崎 拓" userId="65afa7b9-5f01-49d0-9318-4b5c6d8bc7a9" providerId="ADAL" clId="{2D11FFA2-60F5-4DBA-B3D6-4D2B8C6A3472}" dt="2026-06-10T08:28:58.939" v="1315" actId="1038"/>
          <ac:spMkLst>
            <pc:docMk/>
            <pc:sldMk cId="0" sldId="273"/>
            <ac:spMk id="124" creationId="{0816C063-8817-4967-8CD8-770C26F68BB4}"/>
          </ac:spMkLst>
        </pc:spChg>
        <pc:spChg chg="mod">
          <ac:chgData name="山崎 拓" userId="65afa7b9-5f01-49d0-9318-4b5c6d8bc7a9" providerId="ADAL" clId="{2D11FFA2-60F5-4DBA-B3D6-4D2B8C6A3472}" dt="2026-06-10T08:28:58.939" v="1315" actId="1038"/>
          <ac:spMkLst>
            <pc:docMk/>
            <pc:sldMk cId="0" sldId="273"/>
            <ac:spMk id="125" creationId="{B3EB2C48-F0AF-4A03-B48F-41A02FA089A8}"/>
          </ac:spMkLst>
        </pc:spChg>
        <pc:spChg chg="mod">
          <ac:chgData name="山崎 拓" userId="65afa7b9-5f01-49d0-9318-4b5c6d8bc7a9" providerId="ADAL" clId="{2D11FFA2-60F5-4DBA-B3D6-4D2B8C6A3472}" dt="2026-06-10T08:30:39.707" v="1335" actId="1076"/>
          <ac:spMkLst>
            <pc:docMk/>
            <pc:sldMk cId="0" sldId="273"/>
            <ac:spMk id="152" creationId="{4DF7B856-C80F-4ED4-BCF5-B4DADDDAACEB}"/>
          </ac:spMkLst>
        </pc:spChg>
        <pc:spChg chg="mod">
          <ac:chgData name="山崎 拓" userId="65afa7b9-5f01-49d0-9318-4b5c6d8bc7a9" providerId="ADAL" clId="{2D11FFA2-60F5-4DBA-B3D6-4D2B8C6A3472}" dt="2026-06-10T08:29:15.478" v="1328" actId="1036"/>
          <ac:spMkLst>
            <pc:docMk/>
            <pc:sldMk cId="0" sldId="273"/>
            <ac:spMk id="153" creationId="{91EB795A-7F1A-437A-95A3-71A4C08EE43B}"/>
          </ac:spMkLst>
        </pc:spChg>
        <pc:spChg chg="mod">
          <ac:chgData name="山崎 拓" userId="65afa7b9-5f01-49d0-9318-4b5c6d8bc7a9" providerId="ADAL" clId="{2D11FFA2-60F5-4DBA-B3D6-4D2B8C6A3472}" dt="2026-05-28T01:36:21.588" v="3" actId="20577"/>
          <ac:spMkLst>
            <pc:docMk/>
            <pc:sldMk cId="0" sldId="273"/>
            <ac:spMk id="2053" creationId="{B757B0B8-E112-4722-BE4F-DDB1629E8587}"/>
          </ac:spMkLst>
        </pc:spChg>
        <pc:spChg chg="mod">
          <ac:chgData name="山崎 拓" userId="65afa7b9-5f01-49d0-9318-4b5c6d8bc7a9" providerId="ADAL" clId="{2D11FFA2-60F5-4DBA-B3D6-4D2B8C6A3472}" dt="2026-06-10T08:28:12.742" v="1311" actId="552"/>
          <ac:spMkLst>
            <pc:docMk/>
            <pc:sldMk cId="0" sldId="273"/>
            <ac:spMk id="2057" creationId="{7F61A500-5D0B-4E84-9684-8ACE3E38080F}"/>
          </ac:spMkLst>
        </pc:spChg>
        <pc:spChg chg="mod">
          <ac:chgData name="山崎 拓" userId="65afa7b9-5f01-49d0-9318-4b5c6d8bc7a9" providerId="ADAL" clId="{2D11FFA2-60F5-4DBA-B3D6-4D2B8C6A3472}" dt="2026-06-10T08:28:58.939" v="1315" actId="1038"/>
          <ac:spMkLst>
            <pc:docMk/>
            <pc:sldMk cId="0" sldId="273"/>
            <ac:spMk id="2058" creationId="{343716D3-3CE9-4D59-951E-6C5C5E742A94}"/>
          </ac:spMkLst>
        </pc:spChg>
        <pc:spChg chg="mod">
          <ac:chgData name="山崎 拓" userId="65afa7b9-5f01-49d0-9318-4b5c6d8bc7a9" providerId="ADAL" clId="{2D11FFA2-60F5-4DBA-B3D6-4D2B8C6A3472}" dt="2026-06-10T08:30:28.591" v="1334" actId="1076"/>
          <ac:spMkLst>
            <pc:docMk/>
            <pc:sldMk cId="0" sldId="273"/>
            <ac:spMk id="2062" creationId="{52AA8EF1-B1B3-4E8F-BD70-6CDDE0646FF3}"/>
          </ac:spMkLst>
        </pc:spChg>
        <pc:spChg chg="mod">
          <ac:chgData name="山崎 拓" userId="65afa7b9-5f01-49d0-9318-4b5c6d8bc7a9" providerId="ADAL" clId="{2D11FFA2-60F5-4DBA-B3D6-4D2B8C6A3472}" dt="2026-06-10T08:29:15.478" v="1328" actId="1036"/>
          <ac:spMkLst>
            <pc:docMk/>
            <pc:sldMk cId="0" sldId="273"/>
            <ac:spMk id="2064" creationId="{E8BD5813-5B01-4E98-9556-64866AC66606}"/>
          </ac:spMkLst>
        </pc:spChg>
        <pc:spChg chg="mod">
          <ac:chgData name="山崎 拓" userId="65afa7b9-5f01-49d0-9318-4b5c6d8bc7a9" providerId="ADAL" clId="{2D11FFA2-60F5-4DBA-B3D6-4D2B8C6A3472}" dt="2026-06-10T08:28:24.469" v="1312" actId="552"/>
          <ac:spMkLst>
            <pc:docMk/>
            <pc:sldMk cId="0" sldId="273"/>
            <ac:spMk id="2065" creationId="{F1FDCDAB-33E6-409D-BE04-FF277FD43D8E}"/>
          </ac:spMkLst>
        </pc:spChg>
        <pc:spChg chg="mod">
          <ac:chgData name="山崎 拓" userId="65afa7b9-5f01-49d0-9318-4b5c6d8bc7a9" providerId="ADAL" clId="{2D11FFA2-60F5-4DBA-B3D6-4D2B8C6A3472}" dt="2026-06-10T08:30:39.707" v="1335" actId="1076"/>
          <ac:spMkLst>
            <pc:docMk/>
            <pc:sldMk cId="0" sldId="273"/>
            <ac:spMk id="2075" creationId="{1DB597BE-9E06-4D39-81A3-8F94EF0E1850}"/>
          </ac:spMkLst>
        </pc:spChg>
        <pc:spChg chg="mod">
          <ac:chgData name="山崎 拓" userId="65afa7b9-5f01-49d0-9318-4b5c6d8bc7a9" providerId="ADAL" clId="{2D11FFA2-60F5-4DBA-B3D6-4D2B8C6A3472}" dt="2026-06-10T08:29:06.364" v="1318" actId="1035"/>
          <ac:spMkLst>
            <pc:docMk/>
            <pc:sldMk cId="0" sldId="273"/>
            <ac:spMk id="2082" creationId="{04584558-96ED-43A8-8E62-03605B0673E8}"/>
          </ac:spMkLst>
        </pc:spChg>
        <pc:spChg chg="mod">
          <ac:chgData name="山崎 拓" userId="65afa7b9-5f01-49d0-9318-4b5c6d8bc7a9" providerId="ADAL" clId="{2D11FFA2-60F5-4DBA-B3D6-4D2B8C6A3472}" dt="2026-06-10T08:30:39.707" v="1335" actId="1076"/>
          <ac:spMkLst>
            <pc:docMk/>
            <pc:sldMk cId="0" sldId="273"/>
            <ac:spMk id="2085" creationId="{B791CB64-5053-46E7-96FB-B7710E68AB16}"/>
          </ac:spMkLst>
        </pc:spChg>
        <pc:spChg chg="mod">
          <ac:chgData name="山崎 拓" userId="65afa7b9-5f01-49d0-9318-4b5c6d8bc7a9" providerId="ADAL" clId="{2D11FFA2-60F5-4DBA-B3D6-4D2B8C6A3472}" dt="2026-06-10T08:28:58.939" v="1315" actId="1038"/>
          <ac:spMkLst>
            <pc:docMk/>
            <pc:sldMk cId="0" sldId="273"/>
            <ac:spMk id="2090" creationId="{69848AD8-656B-4BE3-8B5A-307DC5CE3306}"/>
          </ac:spMkLst>
        </pc:spChg>
        <pc:spChg chg="mod">
          <ac:chgData name="山崎 拓" userId="65afa7b9-5f01-49d0-9318-4b5c6d8bc7a9" providerId="ADAL" clId="{2D11FFA2-60F5-4DBA-B3D6-4D2B8C6A3472}" dt="2026-06-10T08:29:15.478" v="1328" actId="1036"/>
          <ac:spMkLst>
            <pc:docMk/>
            <pc:sldMk cId="0" sldId="273"/>
            <ac:spMk id="2094" creationId="{AC3F4F45-A87F-4557-BC01-B4339DECCCC4}"/>
          </ac:spMkLst>
        </pc:spChg>
        <pc:spChg chg="mod">
          <ac:chgData name="山崎 拓" userId="65afa7b9-5f01-49d0-9318-4b5c6d8bc7a9" providerId="ADAL" clId="{2D11FFA2-60F5-4DBA-B3D6-4D2B8C6A3472}" dt="2026-06-10T08:29:15.478" v="1328" actId="1036"/>
          <ac:spMkLst>
            <pc:docMk/>
            <pc:sldMk cId="0" sldId="273"/>
            <ac:spMk id="2095" creationId="{7E39F13B-047C-4D4D-BAB1-13B6348B649E}"/>
          </ac:spMkLst>
        </pc:spChg>
        <pc:spChg chg="mod">
          <ac:chgData name="山崎 拓" userId="65afa7b9-5f01-49d0-9318-4b5c6d8bc7a9" providerId="ADAL" clId="{2D11FFA2-60F5-4DBA-B3D6-4D2B8C6A3472}" dt="2026-06-10T08:29:15.478" v="1328" actId="1036"/>
          <ac:spMkLst>
            <pc:docMk/>
            <pc:sldMk cId="0" sldId="273"/>
            <ac:spMk id="2096" creationId="{74330F98-EF93-4120-8155-C1C834163E0E}"/>
          </ac:spMkLst>
        </pc:spChg>
        <pc:spChg chg="mod">
          <ac:chgData name="山崎 拓" userId="65afa7b9-5f01-49d0-9318-4b5c6d8bc7a9" providerId="ADAL" clId="{2D11FFA2-60F5-4DBA-B3D6-4D2B8C6A3472}" dt="2026-06-10T08:29:06.364" v="1318" actId="1035"/>
          <ac:spMkLst>
            <pc:docMk/>
            <pc:sldMk cId="0" sldId="273"/>
            <ac:spMk id="2099" creationId="{1FEB51EC-F049-471A-9948-BC01EF706461}"/>
          </ac:spMkLst>
        </pc:spChg>
        <pc:spChg chg="mod">
          <ac:chgData name="山崎 拓" userId="65afa7b9-5f01-49d0-9318-4b5c6d8bc7a9" providerId="ADAL" clId="{2D11FFA2-60F5-4DBA-B3D6-4D2B8C6A3472}" dt="2026-06-10T08:28:58.939" v="1315" actId="1038"/>
          <ac:spMkLst>
            <pc:docMk/>
            <pc:sldMk cId="0" sldId="273"/>
            <ac:spMk id="2100" creationId="{7E56E38D-B8F1-445A-B5FB-AFDB084BC8F0}"/>
          </ac:spMkLst>
        </pc:spChg>
        <pc:spChg chg="mod">
          <ac:chgData name="山崎 拓" userId="65afa7b9-5f01-49d0-9318-4b5c6d8bc7a9" providerId="ADAL" clId="{2D11FFA2-60F5-4DBA-B3D6-4D2B8C6A3472}" dt="2026-06-10T08:28:58.939" v="1315" actId="1038"/>
          <ac:spMkLst>
            <pc:docMk/>
            <pc:sldMk cId="0" sldId="273"/>
            <ac:spMk id="2101" creationId="{A701527B-1F62-4132-A6C2-1A76D0C35764}"/>
          </ac:spMkLst>
        </pc:spChg>
        <pc:spChg chg="mod">
          <ac:chgData name="山崎 拓" userId="65afa7b9-5f01-49d0-9318-4b5c6d8bc7a9" providerId="ADAL" clId="{2D11FFA2-60F5-4DBA-B3D6-4D2B8C6A3472}" dt="2026-06-10T08:28:58.939" v="1315" actId="1038"/>
          <ac:spMkLst>
            <pc:docMk/>
            <pc:sldMk cId="0" sldId="273"/>
            <ac:spMk id="2102" creationId="{24C118A5-2880-4432-8066-B90B6EB19A19}"/>
          </ac:spMkLst>
        </pc:spChg>
        <pc:spChg chg="mod">
          <ac:chgData name="山崎 拓" userId="65afa7b9-5f01-49d0-9318-4b5c6d8bc7a9" providerId="ADAL" clId="{2D11FFA2-60F5-4DBA-B3D6-4D2B8C6A3472}" dt="2026-06-10T08:30:39.707" v="1335" actId="1076"/>
          <ac:spMkLst>
            <pc:docMk/>
            <pc:sldMk cId="0" sldId="273"/>
            <ac:spMk id="2103" creationId="{D525D9FD-AC5F-4911-A34F-12055AAE950F}"/>
          </ac:spMkLst>
        </pc:spChg>
        <pc:spChg chg="mod">
          <ac:chgData name="山崎 拓" userId="65afa7b9-5f01-49d0-9318-4b5c6d8bc7a9" providerId="ADAL" clId="{2D11FFA2-60F5-4DBA-B3D6-4D2B8C6A3472}" dt="2026-06-10T08:30:39.707" v="1335" actId="1076"/>
          <ac:spMkLst>
            <pc:docMk/>
            <pc:sldMk cId="0" sldId="273"/>
            <ac:spMk id="2104" creationId="{14651368-83CD-44C9-8C4D-7736E7F450DD}"/>
          </ac:spMkLst>
        </pc:spChg>
        <pc:spChg chg="mod">
          <ac:chgData name="山崎 拓" userId="65afa7b9-5f01-49d0-9318-4b5c6d8bc7a9" providerId="ADAL" clId="{2D11FFA2-60F5-4DBA-B3D6-4D2B8C6A3472}" dt="2026-06-10T08:30:39.707" v="1335" actId="1076"/>
          <ac:spMkLst>
            <pc:docMk/>
            <pc:sldMk cId="0" sldId="273"/>
            <ac:spMk id="2105" creationId="{1F880112-AB2C-4F6F-8E50-84A25D63E939}"/>
          </ac:spMkLst>
        </pc:spChg>
        <pc:spChg chg="mod">
          <ac:chgData name="山崎 拓" userId="65afa7b9-5f01-49d0-9318-4b5c6d8bc7a9" providerId="ADAL" clId="{2D11FFA2-60F5-4DBA-B3D6-4D2B8C6A3472}" dt="2026-06-10T08:29:06.364" v="1318" actId="1035"/>
          <ac:spMkLst>
            <pc:docMk/>
            <pc:sldMk cId="0" sldId="273"/>
            <ac:spMk id="2106" creationId="{3BC625D3-EC19-406C-93C0-3171CD4E8CEA}"/>
          </ac:spMkLst>
        </pc:spChg>
        <pc:spChg chg="mod">
          <ac:chgData name="山崎 拓" userId="65afa7b9-5f01-49d0-9318-4b5c6d8bc7a9" providerId="ADAL" clId="{2D11FFA2-60F5-4DBA-B3D6-4D2B8C6A3472}" dt="2026-06-10T08:29:06.364" v="1318" actId="1035"/>
          <ac:spMkLst>
            <pc:docMk/>
            <pc:sldMk cId="0" sldId="273"/>
            <ac:spMk id="2107" creationId="{60E190C9-5D56-4996-91AA-D12A12EBD091}"/>
          </ac:spMkLst>
        </pc:spChg>
        <pc:spChg chg="mod">
          <ac:chgData name="山崎 拓" userId="65afa7b9-5f01-49d0-9318-4b5c6d8bc7a9" providerId="ADAL" clId="{2D11FFA2-60F5-4DBA-B3D6-4D2B8C6A3472}" dt="2026-06-10T08:29:06.364" v="1318" actId="1035"/>
          <ac:spMkLst>
            <pc:docMk/>
            <pc:sldMk cId="0" sldId="273"/>
            <ac:spMk id="2108" creationId="{40205CCF-3506-4364-B42B-0CD09E7F34F2}"/>
          </ac:spMkLst>
        </pc:spChg>
        <pc:spChg chg="mod topLvl">
          <ac:chgData name="山崎 拓" userId="65afa7b9-5f01-49d0-9318-4b5c6d8bc7a9" providerId="ADAL" clId="{2D11FFA2-60F5-4DBA-B3D6-4D2B8C6A3472}" dt="2026-06-10T08:28:30.789" v="1313" actId="165"/>
          <ac:spMkLst>
            <pc:docMk/>
            <pc:sldMk cId="0" sldId="273"/>
            <ac:spMk id="2109" creationId="{E3B6E15F-54DA-4DB6-979C-501D0FA9A66B}"/>
          </ac:spMkLst>
        </pc:spChg>
        <pc:spChg chg="mod topLvl">
          <ac:chgData name="山崎 拓" userId="65afa7b9-5f01-49d0-9318-4b5c6d8bc7a9" providerId="ADAL" clId="{2D11FFA2-60F5-4DBA-B3D6-4D2B8C6A3472}" dt="2026-06-10T08:28:30.789" v="1313" actId="165"/>
          <ac:spMkLst>
            <pc:docMk/>
            <pc:sldMk cId="0" sldId="273"/>
            <ac:spMk id="2110" creationId="{92BEBE00-2520-4CEE-AAF5-684D398621FA}"/>
          </ac:spMkLst>
        </pc:spChg>
        <pc:spChg chg="mod topLvl">
          <ac:chgData name="山崎 拓" userId="65afa7b9-5f01-49d0-9318-4b5c6d8bc7a9" providerId="ADAL" clId="{2D11FFA2-60F5-4DBA-B3D6-4D2B8C6A3472}" dt="2026-06-10T08:28:30.789" v="1313" actId="165"/>
          <ac:spMkLst>
            <pc:docMk/>
            <pc:sldMk cId="0" sldId="273"/>
            <ac:spMk id="2111" creationId="{E858BD85-01B0-4F3B-89BC-63CC39F207C4}"/>
          </ac:spMkLst>
        </pc:spChg>
        <pc:grpChg chg="add mod">
          <ac:chgData name="山崎 拓" userId="65afa7b9-5f01-49d0-9318-4b5c6d8bc7a9" providerId="ADAL" clId="{2D11FFA2-60F5-4DBA-B3D6-4D2B8C6A3472}" dt="2026-06-10T08:30:28.591" v="1334" actId="1076"/>
          <ac:grpSpMkLst>
            <pc:docMk/>
            <pc:sldMk cId="0" sldId="273"/>
            <ac:grpSpMk id="2" creationId="{AE975BFC-968B-06C2-28D7-46F64A611D7F}"/>
          </ac:grpSpMkLst>
        </pc:grpChg>
        <pc:grpChg chg="del mod">
          <ac:chgData name="山崎 拓" userId="65afa7b9-5f01-49d0-9318-4b5c6d8bc7a9" providerId="ADAL" clId="{2D11FFA2-60F5-4DBA-B3D6-4D2B8C6A3472}" dt="2026-06-10T08:28:30.789" v="1313" actId="165"/>
          <ac:grpSpMkLst>
            <pc:docMk/>
            <pc:sldMk cId="0" sldId="273"/>
            <ac:grpSpMk id="2069" creationId="{EFB3D0CD-9D6E-4A9F-ABED-3343DC72F33B}"/>
          </ac:grpSpMkLst>
        </pc:grpChg>
        <pc:grpChg chg="mod">
          <ac:chgData name="山崎 拓" userId="65afa7b9-5f01-49d0-9318-4b5c6d8bc7a9" providerId="ADAL" clId="{2D11FFA2-60F5-4DBA-B3D6-4D2B8C6A3472}" dt="2026-06-10T08:29:06.364" v="1318" actId="1035"/>
          <ac:grpSpMkLst>
            <pc:docMk/>
            <pc:sldMk cId="0" sldId="273"/>
            <ac:grpSpMk id="2091" creationId="{C37B96F0-5065-4795-A421-44CED932C669}"/>
          </ac:grpSpMkLst>
        </pc:grpChg>
        <pc:grpChg chg="mod">
          <ac:chgData name="山崎 拓" userId="65afa7b9-5f01-49d0-9318-4b5c6d8bc7a9" providerId="ADAL" clId="{2D11FFA2-60F5-4DBA-B3D6-4D2B8C6A3472}" dt="2026-06-10T08:28:58.939" v="1315" actId="1038"/>
          <ac:grpSpMkLst>
            <pc:docMk/>
            <pc:sldMk cId="0" sldId="273"/>
            <ac:grpSpMk id="2093" creationId="{CBADC4F7-A1D1-4209-98A5-E7F0C2BF4342}"/>
          </ac:grpSpMkLst>
        </pc:grpChg>
      </pc:sldChg>
      <pc:sldChg chg="addSp delSp modSp mod">
        <pc:chgData name="山崎 拓" userId="65afa7b9-5f01-49d0-9318-4b5c6d8bc7a9" providerId="ADAL" clId="{2D11FFA2-60F5-4DBA-B3D6-4D2B8C6A3472}" dt="2026-05-28T05:03:50.074" v="1288" actId="207"/>
        <pc:sldMkLst>
          <pc:docMk/>
          <pc:sldMk cId="0" sldId="274"/>
        </pc:sldMkLst>
        <pc:spChg chg="mod topLvl">
          <ac:chgData name="山崎 拓" userId="65afa7b9-5f01-49d0-9318-4b5c6d8bc7a9" providerId="ADAL" clId="{2D11FFA2-60F5-4DBA-B3D6-4D2B8C6A3472}" dt="2026-05-28T01:48:30.067" v="341" actId="1076"/>
          <ac:spMkLst>
            <pc:docMk/>
            <pc:sldMk cId="0" sldId="274"/>
            <ac:spMk id="4" creationId="{E449FFF3-FA46-4ED5-896C-6F865794BC64}"/>
          </ac:spMkLst>
        </pc:spChg>
        <pc:spChg chg="add mod">
          <ac:chgData name="山崎 拓" userId="65afa7b9-5f01-49d0-9318-4b5c6d8bc7a9" providerId="ADAL" clId="{2D11FFA2-60F5-4DBA-B3D6-4D2B8C6A3472}" dt="2026-05-28T02:16:07.239" v="926" actId="12788"/>
          <ac:spMkLst>
            <pc:docMk/>
            <pc:sldMk cId="0" sldId="274"/>
            <ac:spMk id="5" creationId="{C67B14A2-8B5E-7B79-E74A-33901147D521}"/>
          </ac:spMkLst>
        </pc:spChg>
        <pc:spChg chg="add mod">
          <ac:chgData name="山崎 拓" userId="65afa7b9-5f01-49d0-9318-4b5c6d8bc7a9" providerId="ADAL" clId="{2D11FFA2-60F5-4DBA-B3D6-4D2B8C6A3472}" dt="2026-05-28T02:17:06.067" v="932" actId="948"/>
          <ac:spMkLst>
            <pc:docMk/>
            <pc:sldMk cId="0" sldId="274"/>
            <ac:spMk id="6" creationId="{91D8D14D-3EAF-C938-EB40-E0BC13F8C391}"/>
          </ac:spMkLst>
        </pc:spChg>
        <pc:spChg chg="add mod">
          <ac:chgData name="山崎 拓" userId="65afa7b9-5f01-49d0-9318-4b5c6d8bc7a9" providerId="ADAL" clId="{2D11FFA2-60F5-4DBA-B3D6-4D2B8C6A3472}" dt="2026-05-28T02:04:29.301" v="649" actId="6549"/>
          <ac:spMkLst>
            <pc:docMk/>
            <pc:sldMk cId="0" sldId="274"/>
            <ac:spMk id="9" creationId="{839B36D4-ACEA-42B9-14BC-AAE2FE9F87C4}"/>
          </ac:spMkLst>
        </pc:spChg>
        <pc:spChg chg="mod">
          <ac:chgData name="山崎 拓" userId="65afa7b9-5f01-49d0-9318-4b5c6d8bc7a9" providerId="ADAL" clId="{2D11FFA2-60F5-4DBA-B3D6-4D2B8C6A3472}" dt="2026-05-28T02:13:40.003" v="911" actId="1076"/>
          <ac:spMkLst>
            <pc:docMk/>
            <pc:sldMk cId="0" sldId="274"/>
            <ac:spMk id="11" creationId="{F0B22E7B-884A-4CD3-88AA-9372426A42F7}"/>
          </ac:spMkLst>
        </pc:spChg>
        <pc:spChg chg="mod">
          <ac:chgData name="山崎 拓" userId="65afa7b9-5f01-49d0-9318-4b5c6d8bc7a9" providerId="ADAL" clId="{2D11FFA2-60F5-4DBA-B3D6-4D2B8C6A3472}" dt="2026-05-28T01:39:26.530" v="141" actId="14100"/>
          <ac:spMkLst>
            <pc:docMk/>
            <pc:sldMk cId="0" sldId="274"/>
            <ac:spMk id="29" creationId="{0E73C2DE-CA2A-404F-A0D0-11EF2B4E571A}"/>
          </ac:spMkLst>
        </pc:spChg>
        <pc:spChg chg="mod">
          <ac:chgData name="山崎 拓" userId="65afa7b9-5f01-49d0-9318-4b5c6d8bc7a9" providerId="ADAL" clId="{2D11FFA2-60F5-4DBA-B3D6-4D2B8C6A3472}" dt="2026-05-28T02:18:56.143" v="1074" actId="20577"/>
          <ac:spMkLst>
            <pc:docMk/>
            <pc:sldMk cId="0" sldId="274"/>
            <ac:spMk id="35" creationId="{B64EBF90-9B60-43C5-84B1-10BAE9B4F4D2}"/>
          </ac:spMkLst>
        </pc:spChg>
        <pc:spChg chg="mod">
          <ac:chgData name="山崎 拓" userId="65afa7b9-5f01-49d0-9318-4b5c6d8bc7a9" providerId="ADAL" clId="{2D11FFA2-60F5-4DBA-B3D6-4D2B8C6A3472}" dt="2026-05-28T01:54:00.817" v="415" actId="113"/>
          <ac:spMkLst>
            <pc:docMk/>
            <pc:sldMk cId="0" sldId="274"/>
            <ac:spMk id="37" creationId="{F1616B3B-CA66-4CEE-8B99-11A3C41AFD53}"/>
          </ac:spMkLst>
        </pc:spChg>
        <pc:spChg chg="mod">
          <ac:chgData name="山崎 拓" userId="65afa7b9-5f01-49d0-9318-4b5c6d8bc7a9" providerId="ADAL" clId="{2D11FFA2-60F5-4DBA-B3D6-4D2B8C6A3472}" dt="2026-05-28T02:13:40.003" v="911" actId="1076"/>
          <ac:spMkLst>
            <pc:docMk/>
            <pc:sldMk cId="0" sldId="274"/>
            <ac:spMk id="46" creationId="{232FBBC8-3088-4D62-AB10-A12E8A4D8295}"/>
          </ac:spMkLst>
        </pc:spChg>
        <pc:spChg chg="mod">
          <ac:chgData name="山崎 拓" userId="65afa7b9-5f01-49d0-9318-4b5c6d8bc7a9" providerId="ADAL" clId="{2D11FFA2-60F5-4DBA-B3D6-4D2B8C6A3472}" dt="2026-05-28T02:02:37.702" v="501" actId="1076"/>
          <ac:spMkLst>
            <pc:docMk/>
            <pc:sldMk cId="0" sldId="274"/>
            <ac:spMk id="82" creationId="{5E50219A-DE0B-4D22-867C-597679A73B10}"/>
          </ac:spMkLst>
        </pc:spChg>
        <pc:spChg chg="mod">
          <ac:chgData name="山崎 拓" userId="65afa7b9-5f01-49d0-9318-4b5c6d8bc7a9" providerId="ADAL" clId="{2D11FFA2-60F5-4DBA-B3D6-4D2B8C6A3472}" dt="2026-05-28T02:02:37.702" v="501" actId="1076"/>
          <ac:spMkLst>
            <pc:docMk/>
            <pc:sldMk cId="0" sldId="274"/>
            <ac:spMk id="3079" creationId="{BB2F19B8-606B-4D7E-8AB4-577069B86E8D}"/>
          </ac:spMkLst>
        </pc:spChg>
        <pc:spChg chg="mod topLvl">
          <ac:chgData name="山崎 拓" userId="65afa7b9-5f01-49d0-9318-4b5c6d8bc7a9" providerId="ADAL" clId="{2D11FFA2-60F5-4DBA-B3D6-4D2B8C6A3472}" dt="2026-05-28T01:49:24.871" v="353" actId="1076"/>
          <ac:spMkLst>
            <pc:docMk/>
            <pc:sldMk cId="0" sldId="274"/>
            <ac:spMk id="3107" creationId="{3A6611F0-038B-448D-A899-174CA37F7FF2}"/>
          </ac:spMkLst>
        </pc:spChg>
        <pc:spChg chg="mod topLvl">
          <ac:chgData name="山崎 拓" userId="65afa7b9-5f01-49d0-9318-4b5c6d8bc7a9" providerId="ADAL" clId="{2D11FFA2-60F5-4DBA-B3D6-4D2B8C6A3472}" dt="2026-05-28T04:54:37.892" v="1209" actId="113"/>
          <ac:spMkLst>
            <pc:docMk/>
            <pc:sldMk cId="0" sldId="274"/>
            <ac:spMk id="3108" creationId="{A5D0AF6C-9079-43B7-8D67-DE48513B5A4B}"/>
          </ac:spMkLst>
        </pc:spChg>
        <pc:spChg chg="mod topLvl">
          <ac:chgData name="山崎 拓" userId="65afa7b9-5f01-49d0-9318-4b5c6d8bc7a9" providerId="ADAL" clId="{2D11FFA2-60F5-4DBA-B3D6-4D2B8C6A3472}" dt="2026-05-28T05:03:50.074" v="1288" actId="207"/>
          <ac:spMkLst>
            <pc:docMk/>
            <pc:sldMk cId="0" sldId="274"/>
            <ac:spMk id="3109" creationId="{EC5639A5-1E8A-4D04-8741-D85ED0BB1CFE}"/>
          </ac:spMkLst>
        </pc:spChg>
        <pc:spChg chg="mod topLvl">
          <ac:chgData name="山崎 拓" userId="65afa7b9-5f01-49d0-9318-4b5c6d8bc7a9" providerId="ADAL" clId="{2D11FFA2-60F5-4DBA-B3D6-4D2B8C6A3472}" dt="2026-05-28T04:54:19.139" v="1207" actId="14100"/>
          <ac:spMkLst>
            <pc:docMk/>
            <pc:sldMk cId="0" sldId="274"/>
            <ac:spMk id="3110" creationId="{79B0FD0D-F7DC-497B-9133-474C0842A8B4}"/>
          </ac:spMkLst>
        </pc:spChg>
        <pc:spChg chg="mod topLvl">
          <ac:chgData name="山崎 拓" userId="65afa7b9-5f01-49d0-9318-4b5c6d8bc7a9" providerId="ADAL" clId="{2D11FFA2-60F5-4DBA-B3D6-4D2B8C6A3472}" dt="2026-05-28T04:52:09.695" v="1189" actId="165"/>
          <ac:spMkLst>
            <pc:docMk/>
            <pc:sldMk cId="0" sldId="274"/>
            <ac:spMk id="3111" creationId="{9975103D-3259-40A7-9905-042218B3B98B}"/>
          </ac:spMkLst>
        </pc:spChg>
        <pc:grpChg chg="add del mod">
          <ac:chgData name="山崎 拓" userId="65afa7b9-5f01-49d0-9318-4b5c6d8bc7a9" providerId="ADAL" clId="{2D11FFA2-60F5-4DBA-B3D6-4D2B8C6A3472}" dt="2026-05-28T01:45:09.883" v="298" actId="165"/>
          <ac:grpSpMkLst>
            <pc:docMk/>
            <pc:sldMk cId="0" sldId="274"/>
            <ac:grpSpMk id="2" creationId="{0123C826-2002-3510-BD06-EC4DAD0FFB1F}"/>
          </ac:grpSpMkLst>
        </pc:grpChg>
        <pc:grpChg chg="add mod">
          <ac:chgData name="山崎 拓" userId="65afa7b9-5f01-49d0-9318-4b5c6d8bc7a9" providerId="ADAL" clId="{2D11FFA2-60F5-4DBA-B3D6-4D2B8C6A3472}" dt="2026-05-28T02:16:07.239" v="926" actId="12788"/>
          <ac:grpSpMkLst>
            <pc:docMk/>
            <pc:sldMk cId="0" sldId="274"/>
            <ac:grpSpMk id="7" creationId="{4DC183EA-DEE5-A97E-86D1-F0D10DACD8CC}"/>
          </ac:grpSpMkLst>
        </pc:grpChg>
        <pc:grpChg chg="del mod">
          <ac:chgData name="山崎 拓" userId="65afa7b9-5f01-49d0-9318-4b5c6d8bc7a9" providerId="ADAL" clId="{2D11FFA2-60F5-4DBA-B3D6-4D2B8C6A3472}" dt="2026-05-28T04:52:09.695" v="1189" actId="165"/>
          <ac:grpSpMkLst>
            <pc:docMk/>
            <pc:sldMk cId="0" sldId="274"/>
            <ac:grpSpMk id="3100" creationId="{7904BEC8-9A96-47D4-9DFA-FC3FDCE29F38}"/>
          </ac:grpSpMkLst>
        </pc:grpChg>
        <pc:graphicFrameChg chg="mod modGraphic">
          <ac:chgData name="山崎 拓" userId="65afa7b9-5f01-49d0-9318-4b5c6d8bc7a9" providerId="ADAL" clId="{2D11FFA2-60F5-4DBA-B3D6-4D2B8C6A3472}" dt="2026-05-28T02:13:40.003" v="911" actId="1076"/>
          <ac:graphicFrameMkLst>
            <pc:docMk/>
            <pc:sldMk cId="0" sldId="274"/>
            <ac:graphicFrameMk id="13" creationId="{27B46B10-8933-4713-B501-7DE447506CAF}"/>
          </ac:graphicFrameMkLst>
        </pc:graphicFrameChg>
        <pc:graphicFrameChg chg="mod modGraphic">
          <ac:chgData name="山崎 拓" userId="65afa7b9-5f01-49d0-9318-4b5c6d8bc7a9" providerId="ADAL" clId="{2D11FFA2-60F5-4DBA-B3D6-4D2B8C6A3472}" dt="2026-05-28T04:55:17.778" v="1216" actId="20577"/>
          <ac:graphicFrameMkLst>
            <pc:docMk/>
            <pc:sldMk cId="0" sldId="274"/>
            <ac:graphicFrameMk id="14" creationId="{8E839D03-B4AD-44FE-BC98-CC4ED4A3F4A3}"/>
          </ac:graphicFrameMkLst>
        </pc:graphicFrameChg>
        <pc:graphicFrameChg chg="mod modGraphic">
          <ac:chgData name="山崎 拓" userId="65afa7b9-5f01-49d0-9318-4b5c6d8bc7a9" providerId="ADAL" clId="{2D11FFA2-60F5-4DBA-B3D6-4D2B8C6A3472}" dt="2026-05-28T01:49:19.389" v="352" actId="14100"/>
          <ac:graphicFrameMkLst>
            <pc:docMk/>
            <pc:sldMk cId="0" sldId="274"/>
            <ac:graphicFrameMk id="36" creationId="{90278985-301C-4ADB-8C35-9D04277B01D8}"/>
          </ac:graphicFrameMkLst>
        </pc:graphicFrameChg>
        <pc:picChg chg="mod topLvl">
          <ac:chgData name="山崎 拓" userId="65afa7b9-5f01-49d0-9318-4b5c6d8bc7a9" providerId="ADAL" clId="{2D11FFA2-60F5-4DBA-B3D6-4D2B8C6A3472}" dt="2026-05-28T01:48:30.067" v="341" actId="1076"/>
          <ac:picMkLst>
            <pc:docMk/>
            <pc:sldMk cId="0" sldId="274"/>
            <ac:picMk id="3105" creationId="{32F02D4B-2199-4560-9309-1D40142149F1}"/>
          </ac:picMkLst>
        </pc:picChg>
        <pc:cxnChg chg="mod topLvl">
          <ac:chgData name="山崎 拓" userId="65afa7b9-5f01-49d0-9318-4b5c6d8bc7a9" providerId="ADAL" clId="{2D11FFA2-60F5-4DBA-B3D6-4D2B8C6A3472}" dt="2026-05-28T04:52:09.695" v="1189" actId="165"/>
          <ac:cxnSpMkLst>
            <pc:docMk/>
            <pc:sldMk cId="0" sldId="274"/>
            <ac:cxnSpMk id="3" creationId="{95A157D8-2228-4A65-91DA-60839186AA78}"/>
          </ac:cxnSpMkLst>
        </pc:cxnChg>
        <pc:cxnChg chg="add del mod topLvl">
          <ac:chgData name="山崎 拓" userId="65afa7b9-5f01-49d0-9318-4b5c6d8bc7a9" providerId="ADAL" clId="{2D11FFA2-60F5-4DBA-B3D6-4D2B8C6A3472}" dt="2026-05-28T01:49:24.871" v="353" actId="1076"/>
          <ac:cxnSpMkLst>
            <pc:docMk/>
            <pc:sldMk cId="0" sldId="274"/>
            <ac:cxnSpMk id="8" creationId="{38248F92-3E99-4B3E-8A37-F0A76CD8AE41}"/>
          </ac:cxnSpMkLst>
        </pc:cxnChg>
        <pc:cxnChg chg="add del mod topLvl">
          <ac:chgData name="山崎 拓" userId="65afa7b9-5f01-49d0-9318-4b5c6d8bc7a9" providerId="ADAL" clId="{2D11FFA2-60F5-4DBA-B3D6-4D2B8C6A3472}" dt="2026-05-28T01:49:01.088" v="346" actId="478"/>
          <ac:cxnSpMkLst>
            <pc:docMk/>
            <pc:sldMk cId="0" sldId="274"/>
            <ac:cxnSpMk id="10" creationId="{D4920CF7-8BC3-4B42-A4F7-AB9D5A08A221}"/>
          </ac:cxnSpMkLst>
        </pc:cxn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a:extLst>
              <a:ext uri="{FF2B5EF4-FFF2-40B4-BE49-F238E27FC236}">
                <a16:creationId xmlns:a16="http://schemas.microsoft.com/office/drawing/2014/main" id="{62284DCB-B43A-4E9C-8F43-ADACBAD98BF3}"/>
              </a:ext>
            </a:extLst>
          </p:cNvPr>
          <p:cNvSpPr>
            <a:spLocks noGrp="1"/>
          </p:cNvSpPr>
          <p:nvPr>
            <p:ph type="dt" sz="half" idx="10"/>
          </p:nvPr>
        </p:nvSpPr>
        <p:spPr/>
        <p:txBody>
          <a:bodyPr/>
          <a:lstStyle>
            <a:lvl1pPr>
              <a:defRPr/>
            </a:lvl1pPr>
          </a:lstStyle>
          <a:p>
            <a:pPr>
              <a:defRPr/>
            </a:pPr>
            <a:fld id="{ED22FA2E-7A99-4606-AE42-8F4367C6E727}" type="datetimeFigureOut">
              <a:rPr lang="ja-JP" altLang="en-US"/>
              <a:pPr>
                <a:defRPr/>
              </a:pPr>
              <a:t>2026/6/22</a:t>
            </a:fld>
            <a:endParaRPr lang="ja-JP" altLang="en-US"/>
          </a:p>
        </p:txBody>
      </p:sp>
      <p:sp>
        <p:nvSpPr>
          <p:cNvPr id="5" name="Footer Placeholder 4">
            <a:extLst>
              <a:ext uri="{FF2B5EF4-FFF2-40B4-BE49-F238E27FC236}">
                <a16:creationId xmlns:a16="http://schemas.microsoft.com/office/drawing/2014/main" id="{9B25D29A-FF1F-4337-B3FC-46F7850E446E}"/>
              </a:ext>
            </a:extLst>
          </p:cNvPr>
          <p:cNvSpPr>
            <a:spLocks noGrp="1"/>
          </p:cNvSpPr>
          <p:nvPr>
            <p:ph type="ftr" sz="quarter" idx="11"/>
          </p:nvPr>
        </p:nvSpPr>
        <p:spPr/>
        <p:txBody>
          <a:bodyPr/>
          <a:lstStyle>
            <a:lvl1pPr>
              <a:defRPr/>
            </a:lvl1pPr>
          </a:lstStyle>
          <a:p>
            <a:pPr>
              <a:defRPr/>
            </a:pPr>
            <a:endParaRPr lang="ja-JP" altLang="en-US"/>
          </a:p>
        </p:txBody>
      </p:sp>
      <p:sp>
        <p:nvSpPr>
          <p:cNvPr id="6" name="Slide Number Placeholder 5">
            <a:extLst>
              <a:ext uri="{FF2B5EF4-FFF2-40B4-BE49-F238E27FC236}">
                <a16:creationId xmlns:a16="http://schemas.microsoft.com/office/drawing/2014/main" id="{3749711F-5992-401E-BB44-68B32057620A}"/>
              </a:ext>
            </a:extLst>
          </p:cNvPr>
          <p:cNvSpPr>
            <a:spLocks noGrp="1"/>
          </p:cNvSpPr>
          <p:nvPr>
            <p:ph type="sldNum" sz="quarter" idx="12"/>
          </p:nvPr>
        </p:nvSpPr>
        <p:spPr/>
        <p:txBody>
          <a:bodyPr/>
          <a:lstStyle>
            <a:lvl1pPr>
              <a:defRPr/>
            </a:lvl1pPr>
          </a:lstStyle>
          <a:p>
            <a:pPr>
              <a:defRPr/>
            </a:pPr>
            <a:fld id="{AED23914-6CD1-4993-9AF6-022F15E90E07}" type="slidenum">
              <a:rPr lang="ja-JP" altLang="en-US"/>
              <a:pPr>
                <a:defRPr/>
              </a:pPr>
              <a:t>‹#›</a:t>
            </a:fld>
            <a:endParaRPr lang="ja-JP" altLang="en-US"/>
          </a:p>
        </p:txBody>
      </p:sp>
    </p:spTree>
    <p:extLst>
      <p:ext uri="{BB962C8B-B14F-4D97-AF65-F5344CB8AC3E}">
        <p14:creationId xmlns:p14="http://schemas.microsoft.com/office/powerpoint/2010/main" val="3572153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a:extLst>
              <a:ext uri="{FF2B5EF4-FFF2-40B4-BE49-F238E27FC236}">
                <a16:creationId xmlns:a16="http://schemas.microsoft.com/office/drawing/2014/main" id="{E44B3ED2-0F7C-4992-B78B-771322F053FE}"/>
              </a:ext>
            </a:extLst>
          </p:cNvPr>
          <p:cNvSpPr>
            <a:spLocks noGrp="1"/>
          </p:cNvSpPr>
          <p:nvPr>
            <p:ph type="dt" sz="half" idx="10"/>
          </p:nvPr>
        </p:nvSpPr>
        <p:spPr/>
        <p:txBody>
          <a:bodyPr/>
          <a:lstStyle>
            <a:lvl1pPr>
              <a:defRPr/>
            </a:lvl1pPr>
          </a:lstStyle>
          <a:p>
            <a:pPr>
              <a:defRPr/>
            </a:pPr>
            <a:fld id="{8466FC45-34CD-4078-80E6-4BE9C6C37452}" type="datetimeFigureOut">
              <a:rPr lang="ja-JP" altLang="en-US"/>
              <a:pPr>
                <a:defRPr/>
              </a:pPr>
              <a:t>2026/6/22</a:t>
            </a:fld>
            <a:endParaRPr lang="ja-JP" altLang="en-US"/>
          </a:p>
        </p:txBody>
      </p:sp>
      <p:sp>
        <p:nvSpPr>
          <p:cNvPr id="5" name="Footer Placeholder 4">
            <a:extLst>
              <a:ext uri="{FF2B5EF4-FFF2-40B4-BE49-F238E27FC236}">
                <a16:creationId xmlns:a16="http://schemas.microsoft.com/office/drawing/2014/main" id="{197E3686-F8AA-4EAF-BAE8-32C89BA897E1}"/>
              </a:ext>
            </a:extLst>
          </p:cNvPr>
          <p:cNvSpPr>
            <a:spLocks noGrp="1"/>
          </p:cNvSpPr>
          <p:nvPr>
            <p:ph type="ftr" sz="quarter" idx="11"/>
          </p:nvPr>
        </p:nvSpPr>
        <p:spPr/>
        <p:txBody>
          <a:bodyPr/>
          <a:lstStyle>
            <a:lvl1pPr>
              <a:defRPr/>
            </a:lvl1pPr>
          </a:lstStyle>
          <a:p>
            <a:pPr>
              <a:defRPr/>
            </a:pPr>
            <a:endParaRPr lang="ja-JP" altLang="en-US"/>
          </a:p>
        </p:txBody>
      </p:sp>
      <p:sp>
        <p:nvSpPr>
          <p:cNvPr id="6" name="Slide Number Placeholder 5">
            <a:extLst>
              <a:ext uri="{FF2B5EF4-FFF2-40B4-BE49-F238E27FC236}">
                <a16:creationId xmlns:a16="http://schemas.microsoft.com/office/drawing/2014/main" id="{320FEE9C-7CF5-41AC-BCD1-3289DF2E0C4B}"/>
              </a:ext>
            </a:extLst>
          </p:cNvPr>
          <p:cNvSpPr>
            <a:spLocks noGrp="1"/>
          </p:cNvSpPr>
          <p:nvPr>
            <p:ph type="sldNum" sz="quarter" idx="12"/>
          </p:nvPr>
        </p:nvSpPr>
        <p:spPr/>
        <p:txBody>
          <a:bodyPr/>
          <a:lstStyle>
            <a:lvl1pPr>
              <a:defRPr/>
            </a:lvl1pPr>
          </a:lstStyle>
          <a:p>
            <a:pPr>
              <a:defRPr/>
            </a:pPr>
            <a:fld id="{31D34149-FBAA-4FE4-AE07-CC38CFA39808}" type="slidenum">
              <a:rPr lang="ja-JP" altLang="en-US"/>
              <a:pPr>
                <a:defRPr/>
              </a:pPr>
              <a:t>‹#›</a:t>
            </a:fld>
            <a:endParaRPr lang="ja-JP" altLang="en-US"/>
          </a:p>
        </p:txBody>
      </p:sp>
    </p:spTree>
    <p:extLst>
      <p:ext uri="{BB962C8B-B14F-4D97-AF65-F5344CB8AC3E}">
        <p14:creationId xmlns:p14="http://schemas.microsoft.com/office/powerpoint/2010/main" val="967859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a:extLst>
              <a:ext uri="{FF2B5EF4-FFF2-40B4-BE49-F238E27FC236}">
                <a16:creationId xmlns:a16="http://schemas.microsoft.com/office/drawing/2014/main" id="{4FB7E3FF-4011-4B84-B864-242C9FE0C54A}"/>
              </a:ext>
            </a:extLst>
          </p:cNvPr>
          <p:cNvSpPr>
            <a:spLocks noGrp="1"/>
          </p:cNvSpPr>
          <p:nvPr>
            <p:ph type="dt" sz="half" idx="10"/>
          </p:nvPr>
        </p:nvSpPr>
        <p:spPr/>
        <p:txBody>
          <a:bodyPr/>
          <a:lstStyle>
            <a:lvl1pPr>
              <a:defRPr/>
            </a:lvl1pPr>
          </a:lstStyle>
          <a:p>
            <a:pPr>
              <a:defRPr/>
            </a:pPr>
            <a:fld id="{E4692E4C-A62E-4E71-860E-3029E265B1DF}" type="datetimeFigureOut">
              <a:rPr lang="ja-JP" altLang="en-US"/>
              <a:pPr>
                <a:defRPr/>
              </a:pPr>
              <a:t>2026/6/22</a:t>
            </a:fld>
            <a:endParaRPr lang="ja-JP" altLang="en-US"/>
          </a:p>
        </p:txBody>
      </p:sp>
      <p:sp>
        <p:nvSpPr>
          <p:cNvPr id="5" name="Footer Placeholder 4">
            <a:extLst>
              <a:ext uri="{FF2B5EF4-FFF2-40B4-BE49-F238E27FC236}">
                <a16:creationId xmlns:a16="http://schemas.microsoft.com/office/drawing/2014/main" id="{07FD4900-1CDF-48B6-9A18-FA00E9BD83BE}"/>
              </a:ext>
            </a:extLst>
          </p:cNvPr>
          <p:cNvSpPr>
            <a:spLocks noGrp="1"/>
          </p:cNvSpPr>
          <p:nvPr>
            <p:ph type="ftr" sz="quarter" idx="11"/>
          </p:nvPr>
        </p:nvSpPr>
        <p:spPr/>
        <p:txBody>
          <a:bodyPr/>
          <a:lstStyle>
            <a:lvl1pPr>
              <a:defRPr/>
            </a:lvl1pPr>
          </a:lstStyle>
          <a:p>
            <a:pPr>
              <a:defRPr/>
            </a:pPr>
            <a:endParaRPr lang="ja-JP" altLang="en-US"/>
          </a:p>
        </p:txBody>
      </p:sp>
      <p:sp>
        <p:nvSpPr>
          <p:cNvPr id="6" name="Slide Number Placeholder 5">
            <a:extLst>
              <a:ext uri="{FF2B5EF4-FFF2-40B4-BE49-F238E27FC236}">
                <a16:creationId xmlns:a16="http://schemas.microsoft.com/office/drawing/2014/main" id="{FF3D34A7-EE4B-4225-B784-64C352CF058B}"/>
              </a:ext>
            </a:extLst>
          </p:cNvPr>
          <p:cNvSpPr>
            <a:spLocks noGrp="1"/>
          </p:cNvSpPr>
          <p:nvPr>
            <p:ph type="sldNum" sz="quarter" idx="12"/>
          </p:nvPr>
        </p:nvSpPr>
        <p:spPr/>
        <p:txBody>
          <a:bodyPr/>
          <a:lstStyle>
            <a:lvl1pPr>
              <a:defRPr/>
            </a:lvl1pPr>
          </a:lstStyle>
          <a:p>
            <a:pPr>
              <a:defRPr/>
            </a:pPr>
            <a:fld id="{A3EBD007-8240-48D2-B2F7-72C43ABD057E}" type="slidenum">
              <a:rPr lang="ja-JP" altLang="en-US"/>
              <a:pPr>
                <a:defRPr/>
              </a:pPr>
              <a:t>‹#›</a:t>
            </a:fld>
            <a:endParaRPr lang="ja-JP" altLang="en-US"/>
          </a:p>
        </p:txBody>
      </p:sp>
    </p:spTree>
    <p:extLst>
      <p:ext uri="{BB962C8B-B14F-4D97-AF65-F5344CB8AC3E}">
        <p14:creationId xmlns:p14="http://schemas.microsoft.com/office/powerpoint/2010/main" val="1838250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a:extLst>
              <a:ext uri="{FF2B5EF4-FFF2-40B4-BE49-F238E27FC236}">
                <a16:creationId xmlns:a16="http://schemas.microsoft.com/office/drawing/2014/main" id="{F8474CF4-D8E9-40B4-8278-D0ED0DB1F602}"/>
              </a:ext>
            </a:extLst>
          </p:cNvPr>
          <p:cNvSpPr>
            <a:spLocks noGrp="1"/>
          </p:cNvSpPr>
          <p:nvPr>
            <p:ph type="dt" sz="half" idx="10"/>
          </p:nvPr>
        </p:nvSpPr>
        <p:spPr/>
        <p:txBody>
          <a:bodyPr/>
          <a:lstStyle>
            <a:lvl1pPr>
              <a:defRPr/>
            </a:lvl1pPr>
          </a:lstStyle>
          <a:p>
            <a:pPr>
              <a:defRPr/>
            </a:pPr>
            <a:fld id="{D2467B53-C958-448A-AEBF-ED419831FAD1}" type="datetimeFigureOut">
              <a:rPr lang="ja-JP" altLang="en-US"/>
              <a:pPr>
                <a:defRPr/>
              </a:pPr>
              <a:t>2026/6/22</a:t>
            </a:fld>
            <a:endParaRPr lang="ja-JP" altLang="en-US"/>
          </a:p>
        </p:txBody>
      </p:sp>
      <p:sp>
        <p:nvSpPr>
          <p:cNvPr id="5" name="Footer Placeholder 4">
            <a:extLst>
              <a:ext uri="{FF2B5EF4-FFF2-40B4-BE49-F238E27FC236}">
                <a16:creationId xmlns:a16="http://schemas.microsoft.com/office/drawing/2014/main" id="{57675368-9624-4F65-85E6-192624C281C8}"/>
              </a:ext>
            </a:extLst>
          </p:cNvPr>
          <p:cNvSpPr>
            <a:spLocks noGrp="1"/>
          </p:cNvSpPr>
          <p:nvPr>
            <p:ph type="ftr" sz="quarter" idx="11"/>
          </p:nvPr>
        </p:nvSpPr>
        <p:spPr/>
        <p:txBody>
          <a:bodyPr/>
          <a:lstStyle>
            <a:lvl1pPr>
              <a:defRPr/>
            </a:lvl1pPr>
          </a:lstStyle>
          <a:p>
            <a:pPr>
              <a:defRPr/>
            </a:pPr>
            <a:endParaRPr lang="ja-JP" altLang="en-US"/>
          </a:p>
        </p:txBody>
      </p:sp>
      <p:sp>
        <p:nvSpPr>
          <p:cNvPr id="6" name="Slide Number Placeholder 5">
            <a:extLst>
              <a:ext uri="{FF2B5EF4-FFF2-40B4-BE49-F238E27FC236}">
                <a16:creationId xmlns:a16="http://schemas.microsoft.com/office/drawing/2014/main" id="{F7ACD2B8-6625-4078-89A5-81BFC78F8AEE}"/>
              </a:ext>
            </a:extLst>
          </p:cNvPr>
          <p:cNvSpPr>
            <a:spLocks noGrp="1"/>
          </p:cNvSpPr>
          <p:nvPr>
            <p:ph type="sldNum" sz="quarter" idx="12"/>
          </p:nvPr>
        </p:nvSpPr>
        <p:spPr/>
        <p:txBody>
          <a:bodyPr/>
          <a:lstStyle>
            <a:lvl1pPr>
              <a:defRPr/>
            </a:lvl1pPr>
          </a:lstStyle>
          <a:p>
            <a:pPr>
              <a:defRPr/>
            </a:pPr>
            <a:fld id="{2E6137F4-B32C-4341-9C21-39D987E6C13D}" type="slidenum">
              <a:rPr lang="ja-JP" altLang="en-US"/>
              <a:pPr>
                <a:defRPr/>
              </a:pPr>
              <a:t>‹#›</a:t>
            </a:fld>
            <a:endParaRPr lang="ja-JP" altLang="en-US"/>
          </a:p>
        </p:txBody>
      </p:sp>
    </p:spTree>
    <p:extLst>
      <p:ext uri="{BB962C8B-B14F-4D97-AF65-F5344CB8AC3E}">
        <p14:creationId xmlns:p14="http://schemas.microsoft.com/office/powerpoint/2010/main" val="2395776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a:extLst>
              <a:ext uri="{FF2B5EF4-FFF2-40B4-BE49-F238E27FC236}">
                <a16:creationId xmlns:a16="http://schemas.microsoft.com/office/drawing/2014/main" id="{E3FDEC9C-4632-423C-B613-2DEA9AFDF1F2}"/>
              </a:ext>
            </a:extLst>
          </p:cNvPr>
          <p:cNvSpPr>
            <a:spLocks noGrp="1"/>
          </p:cNvSpPr>
          <p:nvPr>
            <p:ph type="dt" sz="half" idx="10"/>
          </p:nvPr>
        </p:nvSpPr>
        <p:spPr/>
        <p:txBody>
          <a:bodyPr/>
          <a:lstStyle>
            <a:lvl1pPr>
              <a:defRPr/>
            </a:lvl1pPr>
          </a:lstStyle>
          <a:p>
            <a:pPr>
              <a:defRPr/>
            </a:pPr>
            <a:fld id="{BE8D7AAE-A22F-42BE-BC2C-333922DFB3F9}" type="datetimeFigureOut">
              <a:rPr lang="ja-JP" altLang="en-US"/>
              <a:pPr>
                <a:defRPr/>
              </a:pPr>
              <a:t>2026/6/22</a:t>
            </a:fld>
            <a:endParaRPr lang="ja-JP" altLang="en-US"/>
          </a:p>
        </p:txBody>
      </p:sp>
      <p:sp>
        <p:nvSpPr>
          <p:cNvPr id="5" name="Footer Placeholder 4">
            <a:extLst>
              <a:ext uri="{FF2B5EF4-FFF2-40B4-BE49-F238E27FC236}">
                <a16:creationId xmlns:a16="http://schemas.microsoft.com/office/drawing/2014/main" id="{CF0B39BD-22EA-47BA-8C59-3E83C23F9E59}"/>
              </a:ext>
            </a:extLst>
          </p:cNvPr>
          <p:cNvSpPr>
            <a:spLocks noGrp="1"/>
          </p:cNvSpPr>
          <p:nvPr>
            <p:ph type="ftr" sz="quarter" idx="11"/>
          </p:nvPr>
        </p:nvSpPr>
        <p:spPr/>
        <p:txBody>
          <a:bodyPr/>
          <a:lstStyle>
            <a:lvl1pPr>
              <a:defRPr/>
            </a:lvl1pPr>
          </a:lstStyle>
          <a:p>
            <a:pPr>
              <a:defRPr/>
            </a:pPr>
            <a:endParaRPr lang="ja-JP" altLang="en-US"/>
          </a:p>
        </p:txBody>
      </p:sp>
      <p:sp>
        <p:nvSpPr>
          <p:cNvPr id="6" name="Slide Number Placeholder 5">
            <a:extLst>
              <a:ext uri="{FF2B5EF4-FFF2-40B4-BE49-F238E27FC236}">
                <a16:creationId xmlns:a16="http://schemas.microsoft.com/office/drawing/2014/main" id="{35BE92AE-DE76-4B45-AFA8-AC0847372A20}"/>
              </a:ext>
            </a:extLst>
          </p:cNvPr>
          <p:cNvSpPr>
            <a:spLocks noGrp="1"/>
          </p:cNvSpPr>
          <p:nvPr>
            <p:ph type="sldNum" sz="quarter" idx="12"/>
          </p:nvPr>
        </p:nvSpPr>
        <p:spPr/>
        <p:txBody>
          <a:bodyPr/>
          <a:lstStyle>
            <a:lvl1pPr>
              <a:defRPr/>
            </a:lvl1pPr>
          </a:lstStyle>
          <a:p>
            <a:pPr>
              <a:defRPr/>
            </a:pPr>
            <a:fld id="{2EC91287-CA34-4ADB-91A9-041341FC6070}" type="slidenum">
              <a:rPr lang="ja-JP" altLang="en-US"/>
              <a:pPr>
                <a:defRPr/>
              </a:pPr>
              <a:t>‹#›</a:t>
            </a:fld>
            <a:endParaRPr lang="ja-JP" altLang="en-US"/>
          </a:p>
        </p:txBody>
      </p:sp>
    </p:spTree>
    <p:extLst>
      <p:ext uri="{BB962C8B-B14F-4D97-AF65-F5344CB8AC3E}">
        <p14:creationId xmlns:p14="http://schemas.microsoft.com/office/powerpoint/2010/main" val="215854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3">
            <a:extLst>
              <a:ext uri="{FF2B5EF4-FFF2-40B4-BE49-F238E27FC236}">
                <a16:creationId xmlns:a16="http://schemas.microsoft.com/office/drawing/2014/main" id="{C200FE24-331E-4FA1-ABB7-1BF4AD770368}"/>
              </a:ext>
            </a:extLst>
          </p:cNvPr>
          <p:cNvSpPr>
            <a:spLocks noGrp="1"/>
          </p:cNvSpPr>
          <p:nvPr>
            <p:ph type="dt" sz="half" idx="10"/>
          </p:nvPr>
        </p:nvSpPr>
        <p:spPr/>
        <p:txBody>
          <a:bodyPr/>
          <a:lstStyle>
            <a:lvl1pPr>
              <a:defRPr/>
            </a:lvl1pPr>
          </a:lstStyle>
          <a:p>
            <a:pPr>
              <a:defRPr/>
            </a:pPr>
            <a:fld id="{4B19CD5D-1D3F-44D6-8C4D-DA336AD9925D}" type="datetimeFigureOut">
              <a:rPr lang="ja-JP" altLang="en-US"/>
              <a:pPr>
                <a:defRPr/>
              </a:pPr>
              <a:t>2026/6/22</a:t>
            </a:fld>
            <a:endParaRPr lang="ja-JP" altLang="en-US"/>
          </a:p>
        </p:txBody>
      </p:sp>
      <p:sp>
        <p:nvSpPr>
          <p:cNvPr id="6" name="Footer Placeholder 4">
            <a:extLst>
              <a:ext uri="{FF2B5EF4-FFF2-40B4-BE49-F238E27FC236}">
                <a16:creationId xmlns:a16="http://schemas.microsoft.com/office/drawing/2014/main" id="{20501023-998D-4E5A-9DAB-D3F60E4FF928}"/>
              </a:ext>
            </a:extLst>
          </p:cNvPr>
          <p:cNvSpPr>
            <a:spLocks noGrp="1"/>
          </p:cNvSpPr>
          <p:nvPr>
            <p:ph type="ftr" sz="quarter" idx="11"/>
          </p:nvPr>
        </p:nvSpPr>
        <p:spPr/>
        <p:txBody>
          <a:bodyPr/>
          <a:lstStyle>
            <a:lvl1pPr>
              <a:defRPr/>
            </a:lvl1pPr>
          </a:lstStyle>
          <a:p>
            <a:pPr>
              <a:defRPr/>
            </a:pPr>
            <a:endParaRPr lang="ja-JP" altLang="en-US"/>
          </a:p>
        </p:txBody>
      </p:sp>
      <p:sp>
        <p:nvSpPr>
          <p:cNvPr id="7" name="Slide Number Placeholder 5">
            <a:extLst>
              <a:ext uri="{FF2B5EF4-FFF2-40B4-BE49-F238E27FC236}">
                <a16:creationId xmlns:a16="http://schemas.microsoft.com/office/drawing/2014/main" id="{32D8A8A8-6361-4E4C-877E-49B82E4122E3}"/>
              </a:ext>
            </a:extLst>
          </p:cNvPr>
          <p:cNvSpPr>
            <a:spLocks noGrp="1"/>
          </p:cNvSpPr>
          <p:nvPr>
            <p:ph type="sldNum" sz="quarter" idx="12"/>
          </p:nvPr>
        </p:nvSpPr>
        <p:spPr/>
        <p:txBody>
          <a:bodyPr/>
          <a:lstStyle>
            <a:lvl1pPr>
              <a:defRPr/>
            </a:lvl1pPr>
          </a:lstStyle>
          <a:p>
            <a:pPr>
              <a:defRPr/>
            </a:pPr>
            <a:fld id="{0F2AE19A-84D6-48D7-98A5-12A74E0C0716}" type="slidenum">
              <a:rPr lang="ja-JP" altLang="en-US"/>
              <a:pPr>
                <a:defRPr/>
              </a:pPr>
              <a:t>‹#›</a:t>
            </a:fld>
            <a:endParaRPr lang="ja-JP" altLang="en-US"/>
          </a:p>
        </p:txBody>
      </p:sp>
    </p:spTree>
    <p:extLst>
      <p:ext uri="{BB962C8B-B14F-4D97-AF65-F5344CB8AC3E}">
        <p14:creationId xmlns:p14="http://schemas.microsoft.com/office/powerpoint/2010/main" val="3116307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3">
            <a:extLst>
              <a:ext uri="{FF2B5EF4-FFF2-40B4-BE49-F238E27FC236}">
                <a16:creationId xmlns:a16="http://schemas.microsoft.com/office/drawing/2014/main" id="{2166F077-8698-43A0-B918-F82708E853D5}"/>
              </a:ext>
            </a:extLst>
          </p:cNvPr>
          <p:cNvSpPr>
            <a:spLocks noGrp="1"/>
          </p:cNvSpPr>
          <p:nvPr>
            <p:ph type="dt" sz="half" idx="10"/>
          </p:nvPr>
        </p:nvSpPr>
        <p:spPr/>
        <p:txBody>
          <a:bodyPr/>
          <a:lstStyle>
            <a:lvl1pPr>
              <a:defRPr/>
            </a:lvl1pPr>
          </a:lstStyle>
          <a:p>
            <a:pPr>
              <a:defRPr/>
            </a:pPr>
            <a:fld id="{1C10A5D1-6C20-46FC-9C13-D3D91F61E469}" type="datetimeFigureOut">
              <a:rPr lang="ja-JP" altLang="en-US"/>
              <a:pPr>
                <a:defRPr/>
              </a:pPr>
              <a:t>2026/6/22</a:t>
            </a:fld>
            <a:endParaRPr lang="ja-JP" altLang="en-US"/>
          </a:p>
        </p:txBody>
      </p:sp>
      <p:sp>
        <p:nvSpPr>
          <p:cNvPr id="8" name="Footer Placeholder 4">
            <a:extLst>
              <a:ext uri="{FF2B5EF4-FFF2-40B4-BE49-F238E27FC236}">
                <a16:creationId xmlns:a16="http://schemas.microsoft.com/office/drawing/2014/main" id="{564C1540-0E09-49A6-8987-43745B6096BB}"/>
              </a:ext>
            </a:extLst>
          </p:cNvPr>
          <p:cNvSpPr>
            <a:spLocks noGrp="1"/>
          </p:cNvSpPr>
          <p:nvPr>
            <p:ph type="ftr" sz="quarter" idx="11"/>
          </p:nvPr>
        </p:nvSpPr>
        <p:spPr/>
        <p:txBody>
          <a:bodyPr/>
          <a:lstStyle>
            <a:lvl1pPr>
              <a:defRPr/>
            </a:lvl1pPr>
          </a:lstStyle>
          <a:p>
            <a:pPr>
              <a:defRPr/>
            </a:pPr>
            <a:endParaRPr lang="ja-JP" altLang="en-US"/>
          </a:p>
        </p:txBody>
      </p:sp>
      <p:sp>
        <p:nvSpPr>
          <p:cNvPr id="9" name="Slide Number Placeholder 5">
            <a:extLst>
              <a:ext uri="{FF2B5EF4-FFF2-40B4-BE49-F238E27FC236}">
                <a16:creationId xmlns:a16="http://schemas.microsoft.com/office/drawing/2014/main" id="{67786031-6E93-4498-A111-7A96CA11D958}"/>
              </a:ext>
            </a:extLst>
          </p:cNvPr>
          <p:cNvSpPr>
            <a:spLocks noGrp="1"/>
          </p:cNvSpPr>
          <p:nvPr>
            <p:ph type="sldNum" sz="quarter" idx="12"/>
          </p:nvPr>
        </p:nvSpPr>
        <p:spPr/>
        <p:txBody>
          <a:bodyPr/>
          <a:lstStyle>
            <a:lvl1pPr>
              <a:defRPr/>
            </a:lvl1pPr>
          </a:lstStyle>
          <a:p>
            <a:pPr>
              <a:defRPr/>
            </a:pPr>
            <a:fld id="{CF059793-CB7A-485D-990D-E7F56149E91D}" type="slidenum">
              <a:rPr lang="ja-JP" altLang="en-US"/>
              <a:pPr>
                <a:defRPr/>
              </a:pPr>
              <a:t>‹#›</a:t>
            </a:fld>
            <a:endParaRPr lang="ja-JP" altLang="en-US"/>
          </a:p>
        </p:txBody>
      </p:sp>
    </p:spTree>
    <p:extLst>
      <p:ext uri="{BB962C8B-B14F-4D97-AF65-F5344CB8AC3E}">
        <p14:creationId xmlns:p14="http://schemas.microsoft.com/office/powerpoint/2010/main" val="75126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3">
            <a:extLst>
              <a:ext uri="{FF2B5EF4-FFF2-40B4-BE49-F238E27FC236}">
                <a16:creationId xmlns:a16="http://schemas.microsoft.com/office/drawing/2014/main" id="{8D259C42-9C89-43EC-9ED7-F1ECA32E911F}"/>
              </a:ext>
            </a:extLst>
          </p:cNvPr>
          <p:cNvSpPr>
            <a:spLocks noGrp="1"/>
          </p:cNvSpPr>
          <p:nvPr>
            <p:ph type="dt" sz="half" idx="10"/>
          </p:nvPr>
        </p:nvSpPr>
        <p:spPr/>
        <p:txBody>
          <a:bodyPr/>
          <a:lstStyle>
            <a:lvl1pPr>
              <a:defRPr/>
            </a:lvl1pPr>
          </a:lstStyle>
          <a:p>
            <a:pPr>
              <a:defRPr/>
            </a:pPr>
            <a:fld id="{768DFE4A-CA3C-486B-89B9-36EFE0BBFB12}" type="datetimeFigureOut">
              <a:rPr lang="ja-JP" altLang="en-US"/>
              <a:pPr>
                <a:defRPr/>
              </a:pPr>
              <a:t>2026/6/22</a:t>
            </a:fld>
            <a:endParaRPr lang="ja-JP" altLang="en-US"/>
          </a:p>
        </p:txBody>
      </p:sp>
      <p:sp>
        <p:nvSpPr>
          <p:cNvPr id="4" name="Footer Placeholder 4">
            <a:extLst>
              <a:ext uri="{FF2B5EF4-FFF2-40B4-BE49-F238E27FC236}">
                <a16:creationId xmlns:a16="http://schemas.microsoft.com/office/drawing/2014/main" id="{4D319187-C1F8-4315-8B5C-673746D7DB2A}"/>
              </a:ext>
            </a:extLst>
          </p:cNvPr>
          <p:cNvSpPr>
            <a:spLocks noGrp="1"/>
          </p:cNvSpPr>
          <p:nvPr>
            <p:ph type="ftr" sz="quarter" idx="11"/>
          </p:nvPr>
        </p:nvSpPr>
        <p:spPr/>
        <p:txBody>
          <a:bodyPr/>
          <a:lstStyle>
            <a:lvl1pPr>
              <a:defRPr/>
            </a:lvl1pPr>
          </a:lstStyle>
          <a:p>
            <a:pPr>
              <a:defRPr/>
            </a:pPr>
            <a:endParaRPr lang="ja-JP" altLang="en-US"/>
          </a:p>
        </p:txBody>
      </p:sp>
      <p:sp>
        <p:nvSpPr>
          <p:cNvPr id="5" name="Slide Number Placeholder 5">
            <a:extLst>
              <a:ext uri="{FF2B5EF4-FFF2-40B4-BE49-F238E27FC236}">
                <a16:creationId xmlns:a16="http://schemas.microsoft.com/office/drawing/2014/main" id="{F7EBBC71-DA9E-44A4-AE36-E9AAE88A6DC3}"/>
              </a:ext>
            </a:extLst>
          </p:cNvPr>
          <p:cNvSpPr>
            <a:spLocks noGrp="1"/>
          </p:cNvSpPr>
          <p:nvPr>
            <p:ph type="sldNum" sz="quarter" idx="12"/>
          </p:nvPr>
        </p:nvSpPr>
        <p:spPr/>
        <p:txBody>
          <a:bodyPr/>
          <a:lstStyle>
            <a:lvl1pPr>
              <a:defRPr/>
            </a:lvl1pPr>
          </a:lstStyle>
          <a:p>
            <a:pPr>
              <a:defRPr/>
            </a:pPr>
            <a:fld id="{C7F01722-CDEF-4FEA-8C31-BE303A2BCFAD}" type="slidenum">
              <a:rPr lang="ja-JP" altLang="en-US"/>
              <a:pPr>
                <a:defRPr/>
              </a:pPr>
              <a:t>‹#›</a:t>
            </a:fld>
            <a:endParaRPr lang="ja-JP" altLang="en-US"/>
          </a:p>
        </p:txBody>
      </p:sp>
    </p:spTree>
    <p:extLst>
      <p:ext uri="{BB962C8B-B14F-4D97-AF65-F5344CB8AC3E}">
        <p14:creationId xmlns:p14="http://schemas.microsoft.com/office/powerpoint/2010/main" val="3419035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CFD0739-2C72-4C9F-B2A0-E0E3392E0D64}"/>
              </a:ext>
            </a:extLst>
          </p:cNvPr>
          <p:cNvSpPr>
            <a:spLocks noGrp="1"/>
          </p:cNvSpPr>
          <p:nvPr>
            <p:ph type="dt" sz="half" idx="10"/>
          </p:nvPr>
        </p:nvSpPr>
        <p:spPr/>
        <p:txBody>
          <a:bodyPr/>
          <a:lstStyle>
            <a:lvl1pPr>
              <a:defRPr/>
            </a:lvl1pPr>
          </a:lstStyle>
          <a:p>
            <a:pPr>
              <a:defRPr/>
            </a:pPr>
            <a:fld id="{D3C5C9B3-B79B-4AAD-B49D-5D12ECB0C57C}" type="datetimeFigureOut">
              <a:rPr lang="ja-JP" altLang="en-US"/>
              <a:pPr>
                <a:defRPr/>
              </a:pPr>
              <a:t>2026/6/22</a:t>
            </a:fld>
            <a:endParaRPr lang="ja-JP" altLang="en-US"/>
          </a:p>
        </p:txBody>
      </p:sp>
      <p:sp>
        <p:nvSpPr>
          <p:cNvPr id="3" name="Footer Placeholder 4">
            <a:extLst>
              <a:ext uri="{FF2B5EF4-FFF2-40B4-BE49-F238E27FC236}">
                <a16:creationId xmlns:a16="http://schemas.microsoft.com/office/drawing/2014/main" id="{D68D45A5-11CD-4287-BBF9-6D51E91CAB21}"/>
              </a:ext>
            </a:extLst>
          </p:cNvPr>
          <p:cNvSpPr>
            <a:spLocks noGrp="1"/>
          </p:cNvSpPr>
          <p:nvPr>
            <p:ph type="ftr" sz="quarter" idx="11"/>
          </p:nvPr>
        </p:nvSpPr>
        <p:spPr/>
        <p:txBody>
          <a:bodyPr/>
          <a:lstStyle>
            <a:lvl1pPr>
              <a:defRPr/>
            </a:lvl1pPr>
          </a:lstStyle>
          <a:p>
            <a:pPr>
              <a:defRPr/>
            </a:pPr>
            <a:endParaRPr lang="ja-JP" altLang="en-US"/>
          </a:p>
        </p:txBody>
      </p:sp>
      <p:sp>
        <p:nvSpPr>
          <p:cNvPr id="4" name="Slide Number Placeholder 5">
            <a:extLst>
              <a:ext uri="{FF2B5EF4-FFF2-40B4-BE49-F238E27FC236}">
                <a16:creationId xmlns:a16="http://schemas.microsoft.com/office/drawing/2014/main" id="{B917752B-D37D-4640-9459-7648EE1D8E77}"/>
              </a:ext>
            </a:extLst>
          </p:cNvPr>
          <p:cNvSpPr>
            <a:spLocks noGrp="1"/>
          </p:cNvSpPr>
          <p:nvPr>
            <p:ph type="sldNum" sz="quarter" idx="12"/>
          </p:nvPr>
        </p:nvSpPr>
        <p:spPr/>
        <p:txBody>
          <a:bodyPr/>
          <a:lstStyle>
            <a:lvl1pPr>
              <a:defRPr/>
            </a:lvl1pPr>
          </a:lstStyle>
          <a:p>
            <a:pPr>
              <a:defRPr/>
            </a:pPr>
            <a:fld id="{45688FE1-4B25-44ED-AB56-DBF51BEE6C47}" type="slidenum">
              <a:rPr lang="ja-JP" altLang="en-US"/>
              <a:pPr>
                <a:defRPr/>
              </a:pPr>
              <a:t>‹#›</a:t>
            </a:fld>
            <a:endParaRPr lang="ja-JP" altLang="en-US"/>
          </a:p>
        </p:txBody>
      </p:sp>
    </p:spTree>
    <p:extLst>
      <p:ext uri="{BB962C8B-B14F-4D97-AF65-F5344CB8AC3E}">
        <p14:creationId xmlns:p14="http://schemas.microsoft.com/office/powerpoint/2010/main" val="4099570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3">
            <a:extLst>
              <a:ext uri="{FF2B5EF4-FFF2-40B4-BE49-F238E27FC236}">
                <a16:creationId xmlns:a16="http://schemas.microsoft.com/office/drawing/2014/main" id="{512BFCE1-95B2-4CA6-B664-4977BF6B0621}"/>
              </a:ext>
            </a:extLst>
          </p:cNvPr>
          <p:cNvSpPr>
            <a:spLocks noGrp="1"/>
          </p:cNvSpPr>
          <p:nvPr>
            <p:ph type="dt" sz="half" idx="10"/>
          </p:nvPr>
        </p:nvSpPr>
        <p:spPr/>
        <p:txBody>
          <a:bodyPr/>
          <a:lstStyle>
            <a:lvl1pPr>
              <a:defRPr/>
            </a:lvl1pPr>
          </a:lstStyle>
          <a:p>
            <a:pPr>
              <a:defRPr/>
            </a:pPr>
            <a:fld id="{5CD63D7C-36A3-4A71-BF61-60B56AF213AA}" type="datetimeFigureOut">
              <a:rPr lang="ja-JP" altLang="en-US"/>
              <a:pPr>
                <a:defRPr/>
              </a:pPr>
              <a:t>2026/6/22</a:t>
            </a:fld>
            <a:endParaRPr lang="ja-JP" altLang="en-US"/>
          </a:p>
        </p:txBody>
      </p:sp>
      <p:sp>
        <p:nvSpPr>
          <p:cNvPr id="6" name="Footer Placeholder 4">
            <a:extLst>
              <a:ext uri="{FF2B5EF4-FFF2-40B4-BE49-F238E27FC236}">
                <a16:creationId xmlns:a16="http://schemas.microsoft.com/office/drawing/2014/main" id="{3365C3D2-839B-41E8-BE1C-33CEE341764B}"/>
              </a:ext>
            </a:extLst>
          </p:cNvPr>
          <p:cNvSpPr>
            <a:spLocks noGrp="1"/>
          </p:cNvSpPr>
          <p:nvPr>
            <p:ph type="ftr" sz="quarter" idx="11"/>
          </p:nvPr>
        </p:nvSpPr>
        <p:spPr/>
        <p:txBody>
          <a:bodyPr/>
          <a:lstStyle>
            <a:lvl1pPr>
              <a:defRPr/>
            </a:lvl1pPr>
          </a:lstStyle>
          <a:p>
            <a:pPr>
              <a:defRPr/>
            </a:pPr>
            <a:endParaRPr lang="ja-JP" altLang="en-US"/>
          </a:p>
        </p:txBody>
      </p:sp>
      <p:sp>
        <p:nvSpPr>
          <p:cNvPr id="7" name="Slide Number Placeholder 5">
            <a:extLst>
              <a:ext uri="{FF2B5EF4-FFF2-40B4-BE49-F238E27FC236}">
                <a16:creationId xmlns:a16="http://schemas.microsoft.com/office/drawing/2014/main" id="{671AE334-30E6-42C6-B79D-46A4542AE1D6}"/>
              </a:ext>
            </a:extLst>
          </p:cNvPr>
          <p:cNvSpPr>
            <a:spLocks noGrp="1"/>
          </p:cNvSpPr>
          <p:nvPr>
            <p:ph type="sldNum" sz="quarter" idx="12"/>
          </p:nvPr>
        </p:nvSpPr>
        <p:spPr/>
        <p:txBody>
          <a:bodyPr/>
          <a:lstStyle>
            <a:lvl1pPr>
              <a:defRPr/>
            </a:lvl1pPr>
          </a:lstStyle>
          <a:p>
            <a:pPr>
              <a:defRPr/>
            </a:pPr>
            <a:fld id="{E9DC7B62-FBED-4BDE-BA97-0B58BB70AE8F}" type="slidenum">
              <a:rPr lang="ja-JP" altLang="en-US"/>
              <a:pPr>
                <a:defRPr/>
              </a:pPr>
              <a:t>‹#›</a:t>
            </a:fld>
            <a:endParaRPr lang="ja-JP" altLang="en-US"/>
          </a:p>
        </p:txBody>
      </p:sp>
    </p:spTree>
    <p:extLst>
      <p:ext uri="{BB962C8B-B14F-4D97-AF65-F5344CB8AC3E}">
        <p14:creationId xmlns:p14="http://schemas.microsoft.com/office/powerpoint/2010/main" val="4271792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ja-JP" altLang="en-US" noProof="0"/>
              <a:t>図を追加</a:t>
            </a:r>
            <a:endParaRPr lang="en-US" noProof="0"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3">
            <a:extLst>
              <a:ext uri="{FF2B5EF4-FFF2-40B4-BE49-F238E27FC236}">
                <a16:creationId xmlns:a16="http://schemas.microsoft.com/office/drawing/2014/main" id="{5293617E-D1A1-4048-9D2C-0F578CD9036D}"/>
              </a:ext>
            </a:extLst>
          </p:cNvPr>
          <p:cNvSpPr>
            <a:spLocks noGrp="1"/>
          </p:cNvSpPr>
          <p:nvPr>
            <p:ph type="dt" sz="half" idx="10"/>
          </p:nvPr>
        </p:nvSpPr>
        <p:spPr/>
        <p:txBody>
          <a:bodyPr/>
          <a:lstStyle>
            <a:lvl1pPr>
              <a:defRPr/>
            </a:lvl1pPr>
          </a:lstStyle>
          <a:p>
            <a:pPr>
              <a:defRPr/>
            </a:pPr>
            <a:fld id="{656E1A4C-6A61-494F-83ED-5A1D872F5E4B}" type="datetimeFigureOut">
              <a:rPr lang="ja-JP" altLang="en-US"/>
              <a:pPr>
                <a:defRPr/>
              </a:pPr>
              <a:t>2026/6/22</a:t>
            </a:fld>
            <a:endParaRPr lang="ja-JP" altLang="en-US"/>
          </a:p>
        </p:txBody>
      </p:sp>
      <p:sp>
        <p:nvSpPr>
          <p:cNvPr id="6" name="Footer Placeholder 4">
            <a:extLst>
              <a:ext uri="{FF2B5EF4-FFF2-40B4-BE49-F238E27FC236}">
                <a16:creationId xmlns:a16="http://schemas.microsoft.com/office/drawing/2014/main" id="{37BCBD0E-8516-4A3C-BD37-45DD1D099D57}"/>
              </a:ext>
            </a:extLst>
          </p:cNvPr>
          <p:cNvSpPr>
            <a:spLocks noGrp="1"/>
          </p:cNvSpPr>
          <p:nvPr>
            <p:ph type="ftr" sz="quarter" idx="11"/>
          </p:nvPr>
        </p:nvSpPr>
        <p:spPr/>
        <p:txBody>
          <a:bodyPr/>
          <a:lstStyle>
            <a:lvl1pPr>
              <a:defRPr/>
            </a:lvl1pPr>
          </a:lstStyle>
          <a:p>
            <a:pPr>
              <a:defRPr/>
            </a:pPr>
            <a:endParaRPr lang="ja-JP" altLang="en-US"/>
          </a:p>
        </p:txBody>
      </p:sp>
      <p:sp>
        <p:nvSpPr>
          <p:cNvPr id="7" name="Slide Number Placeholder 5">
            <a:extLst>
              <a:ext uri="{FF2B5EF4-FFF2-40B4-BE49-F238E27FC236}">
                <a16:creationId xmlns:a16="http://schemas.microsoft.com/office/drawing/2014/main" id="{C2737630-AB66-4300-96DE-2EA8796F91D0}"/>
              </a:ext>
            </a:extLst>
          </p:cNvPr>
          <p:cNvSpPr>
            <a:spLocks noGrp="1"/>
          </p:cNvSpPr>
          <p:nvPr>
            <p:ph type="sldNum" sz="quarter" idx="12"/>
          </p:nvPr>
        </p:nvSpPr>
        <p:spPr/>
        <p:txBody>
          <a:bodyPr/>
          <a:lstStyle>
            <a:lvl1pPr>
              <a:defRPr/>
            </a:lvl1pPr>
          </a:lstStyle>
          <a:p>
            <a:pPr>
              <a:defRPr/>
            </a:pPr>
            <a:fld id="{E883A0E1-67DF-4B77-803C-DAB9692C3AEF}" type="slidenum">
              <a:rPr lang="ja-JP" altLang="en-US"/>
              <a:pPr>
                <a:defRPr/>
              </a:pPr>
              <a:t>‹#›</a:t>
            </a:fld>
            <a:endParaRPr lang="ja-JP" altLang="en-US"/>
          </a:p>
        </p:txBody>
      </p:sp>
    </p:spTree>
    <p:extLst>
      <p:ext uri="{BB962C8B-B14F-4D97-AF65-F5344CB8AC3E}">
        <p14:creationId xmlns:p14="http://schemas.microsoft.com/office/powerpoint/2010/main" val="3756292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9694D2F-588A-417E-A614-BACF7C8799DD}"/>
              </a:ext>
            </a:extLst>
          </p:cNvPr>
          <p:cNvSpPr>
            <a:spLocks noGrp="1"/>
          </p:cNvSpPr>
          <p:nvPr>
            <p:ph type="title"/>
          </p:nvPr>
        </p:nvSpPr>
        <p:spPr bwMode="auto">
          <a:xfrm>
            <a:off x="471488" y="527050"/>
            <a:ext cx="5915025"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endParaRPr lang="en-US" altLang="ja-JP"/>
          </a:p>
        </p:txBody>
      </p:sp>
      <p:sp>
        <p:nvSpPr>
          <p:cNvPr id="1027" name="Text Placeholder 2">
            <a:extLst>
              <a:ext uri="{FF2B5EF4-FFF2-40B4-BE49-F238E27FC236}">
                <a16:creationId xmlns:a16="http://schemas.microsoft.com/office/drawing/2014/main" id="{3042B938-8167-42D2-B6B0-461ED6A5994A}"/>
              </a:ext>
            </a:extLst>
          </p:cNvPr>
          <p:cNvSpPr>
            <a:spLocks noGrp="1"/>
          </p:cNvSpPr>
          <p:nvPr>
            <p:ph type="body" idx="1"/>
          </p:nvPr>
        </p:nvSpPr>
        <p:spPr bwMode="auto">
          <a:xfrm>
            <a:off x="471488" y="2636838"/>
            <a:ext cx="5915025" cy="62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4" name="Date Placeholder 3">
            <a:extLst>
              <a:ext uri="{FF2B5EF4-FFF2-40B4-BE49-F238E27FC236}">
                <a16:creationId xmlns:a16="http://schemas.microsoft.com/office/drawing/2014/main" id="{5A5D367C-2E06-4F89-82CB-1F8F0D4D8028}"/>
              </a:ext>
            </a:extLst>
          </p:cNvPr>
          <p:cNvSpPr>
            <a:spLocks noGrp="1"/>
          </p:cNvSpPr>
          <p:nvPr>
            <p:ph type="dt" sz="half" idx="2"/>
          </p:nvPr>
        </p:nvSpPr>
        <p:spPr>
          <a:xfrm>
            <a:off x="471488" y="9182100"/>
            <a:ext cx="1543050" cy="527050"/>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ea typeface="+mn-ea"/>
              </a:defRPr>
            </a:lvl1pPr>
          </a:lstStyle>
          <a:p>
            <a:pPr>
              <a:defRPr/>
            </a:pPr>
            <a:fld id="{D6679373-5619-4242-92C1-1185A4064048}" type="datetimeFigureOut">
              <a:rPr lang="ja-JP" altLang="en-US"/>
              <a:pPr>
                <a:defRPr/>
              </a:pPr>
              <a:t>2026/6/22</a:t>
            </a:fld>
            <a:endParaRPr lang="ja-JP" altLang="en-US"/>
          </a:p>
        </p:txBody>
      </p:sp>
      <p:sp>
        <p:nvSpPr>
          <p:cNvPr id="5" name="Footer Placeholder 4">
            <a:extLst>
              <a:ext uri="{FF2B5EF4-FFF2-40B4-BE49-F238E27FC236}">
                <a16:creationId xmlns:a16="http://schemas.microsoft.com/office/drawing/2014/main" id="{1570FB6D-4D99-4348-A159-D842C8E7D606}"/>
              </a:ext>
            </a:extLst>
          </p:cNvPr>
          <p:cNvSpPr>
            <a:spLocks noGrp="1"/>
          </p:cNvSpPr>
          <p:nvPr>
            <p:ph type="ftr" sz="quarter" idx="3"/>
          </p:nvPr>
        </p:nvSpPr>
        <p:spPr>
          <a:xfrm>
            <a:off x="2271713" y="9182100"/>
            <a:ext cx="2314575" cy="527050"/>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a:defRPr/>
            </a:pPr>
            <a:endParaRPr lang="ja-JP" altLang="en-US"/>
          </a:p>
        </p:txBody>
      </p:sp>
      <p:sp>
        <p:nvSpPr>
          <p:cNvPr id="6" name="Slide Number Placeholder 5">
            <a:extLst>
              <a:ext uri="{FF2B5EF4-FFF2-40B4-BE49-F238E27FC236}">
                <a16:creationId xmlns:a16="http://schemas.microsoft.com/office/drawing/2014/main" id="{8D4E6149-EF70-44CC-8049-E4DE9AB9FD07}"/>
              </a:ext>
            </a:extLst>
          </p:cNvPr>
          <p:cNvSpPr>
            <a:spLocks noGrp="1"/>
          </p:cNvSpPr>
          <p:nvPr>
            <p:ph type="sldNum" sz="quarter" idx="4"/>
          </p:nvPr>
        </p:nvSpPr>
        <p:spPr>
          <a:xfrm>
            <a:off x="4843463" y="9182100"/>
            <a:ext cx="1543050" cy="527050"/>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tx1">
                    <a:tint val="75000"/>
                  </a:schemeClr>
                </a:solidFill>
                <a:latin typeface="+mn-lt"/>
                <a:ea typeface="+mn-ea"/>
              </a:defRPr>
            </a:lvl1pPr>
          </a:lstStyle>
          <a:p>
            <a:pPr>
              <a:defRPr/>
            </a:pPr>
            <a:fld id="{4852249F-3D3B-42C6-A0A4-95FD2FD65CE7}"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0" fontAlgn="base" hangingPunct="0">
        <a:lnSpc>
          <a:spcPct val="90000"/>
        </a:lnSpc>
        <a:spcBef>
          <a:spcPct val="0"/>
        </a:spcBef>
        <a:spcAft>
          <a:spcPct val="0"/>
        </a:spcAft>
        <a:defRPr kumimoji="1"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kumimoji="1" sz="3300">
          <a:solidFill>
            <a:schemeClr val="tx1"/>
          </a:solidFill>
          <a:latin typeface="Calibri Light" panose="020F0302020204030204" pitchFamily="34" charset="0"/>
          <a:ea typeface="ＭＳ Ｐゴシック" panose="020B0600070205080204" pitchFamily="50" charset="-128"/>
        </a:defRPr>
      </a:lvl2pPr>
      <a:lvl3pPr algn="l" defTabSz="685800" rtl="0" eaLnBrk="0" fontAlgn="base" hangingPunct="0">
        <a:lnSpc>
          <a:spcPct val="90000"/>
        </a:lnSpc>
        <a:spcBef>
          <a:spcPct val="0"/>
        </a:spcBef>
        <a:spcAft>
          <a:spcPct val="0"/>
        </a:spcAft>
        <a:defRPr kumimoji="1" sz="3300">
          <a:solidFill>
            <a:schemeClr val="tx1"/>
          </a:solidFill>
          <a:latin typeface="Calibri Light" panose="020F0302020204030204" pitchFamily="34" charset="0"/>
          <a:ea typeface="ＭＳ Ｐゴシック" panose="020B0600070205080204" pitchFamily="50" charset="-128"/>
        </a:defRPr>
      </a:lvl3pPr>
      <a:lvl4pPr algn="l" defTabSz="685800" rtl="0" eaLnBrk="0" fontAlgn="base" hangingPunct="0">
        <a:lnSpc>
          <a:spcPct val="90000"/>
        </a:lnSpc>
        <a:spcBef>
          <a:spcPct val="0"/>
        </a:spcBef>
        <a:spcAft>
          <a:spcPct val="0"/>
        </a:spcAft>
        <a:defRPr kumimoji="1" sz="3300">
          <a:solidFill>
            <a:schemeClr val="tx1"/>
          </a:solidFill>
          <a:latin typeface="Calibri Light" panose="020F0302020204030204" pitchFamily="34" charset="0"/>
          <a:ea typeface="ＭＳ Ｐゴシック" panose="020B0600070205080204" pitchFamily="50" charset="-128"/>
        </a:defRPr>
      </a:lvl4pPr>
      <a:lvl5pPr algn="l" defTabSz="685800" rtl="0" eaLnBrk="0" fontAlgn="base" hangingPunct="0">
        <a:lnSpc>
          <a:spcPct val="90000"/>
        </a:lnSpc>
        <a:spcBef>
          <a:spcPct val="0"/>
        </a:spcBef>
        <a:spcAft>
          <a:spcPct val="0"/>
        </a:spcAft>
        <a:defRPr kumimoji="1" sz="3300">
          <a:solidFill>
            <a:schemeClr val="tx1"/>
          </a:solidFill>
          <a:latin typeface="Calibri Light" panose="020F0302020204030204" pitchFamily="34" charset="0"/>
          <a:ea typeface="ＭＳ Ｐゴシック" panose="020B0600070205080204" pitchFamily="50" charset="-128"/>
        </a:defRPr>
      </a:lvl5pPr>
      <a:lvl6pPr marL="457200" algn="l" defTabSz="685800" rtl="0" fontAlgn="base">
        <a:lnSpc>
          <a:spcPct val="90000"/>
        </a:lnSpc>
        <a:spcBef>
          <a:spcPct val="0"/>
        </a:spcBef>
        <a:spcAft>
          <a:spcPct val="0"/>
        </a:spcAft>
        <a:defRPr kumimoji="1" sz="3300">
          <a:solidFill>
            <a:schemeClr val="tx1"/>
          </a:solidFill>
          <a:latin typeface="Calibri Light" panose="020F0302020204030204" pitchFamily="34" charset="0"/>
          <a:ea typeface="ＭＳ Ｐゴシック" panose="020B0600070205080204" pitchFamily="50" charset="-128"/>
        </a:defRPr>
      </a:lvl6pPr>
      <a:lvl7pPr marL="914400" algn="l" defTabSz="685800" rtl="0" fontAlgn="base">
        <a:lnSpc>
          <a:spcPct val="90000"/>
        </a:lnSpc>
        <a:spcBef>
          <a:spcPct val="0"/>
        </a:spcBef>
        <a:spcAft>
          <a:spcPct val="0"/>
        </a:spcAft>
        <a:defRPr kumimoji="1" sz="3300">
          <a:solidFill>
            <a:schemeClr val="tx1"/>
          </a:solidFill>
          <a:latin typeface="Calibri Light" panose="020F0302020204030204" pitchFamily="34" charset="0"/>
          <a:ea typeface="ＭＳ Ｐゴシック" panose="020B0600070205080204" pitchFamily="50" charset="-128"/>
        </a:defRPr>
      </a:lvl7pPr>
      <a:lvl8pPr marL="1371600" algn="l" defTabSz="685800" rtl="0" fontAlgn="base">
        <a:lnSpc>
          <a:spcPct val="90000"/>
        </a:lnSpc>
        <a:spcBef>
          <a:spcPct val="0"/>
        </a:spcBef>
        <a:spcAft>
          <a:spcPct val="0"/>
        </a:spcAft>
        <a:defRPr kumimoji="1" sz="3300">
          <a:solidFill>
            <a:schemeClr val="tx1"/>
          </a:solidFill>
          <a:latin typeface="Calibri Light" panose="020F0302020204030204" pitchFamily="34" charset="0"/>
          <a:ea typeface="ＭＳ Ｐゴシック" panose="020B0600070205080204" pitchFamily="50" charset="-128"/>
        </a:defRPr>
      </a:lvl8pPr>
      <a:lvl9pPr marL="1828800" algn="l" defTabSz="685800" rtl="0" fontAlgn="base">
        <a:lnSpc>
          <a:spcPct val="90000"/>
        </a:lnSpc>
        <a:spcBef>
          <a:spcPct val="0"/>
        </a:spcBef>
        <a:spcAft>
          <a:spcPct val="0"/>
        </a:spcAft>
        <a:defRPr kumimoji="1" sz="3300">
          <a:solidFill>
            <a:schemeClr val="tx1"/>
          </a:solidFill>
          <a:latin typeface="Calibri Light" panose="020F0302020204030204" pitchFamily="34" charset="0"/>
          <a:ea typeface="ＭＳ Ｐゴシック" panose="020B0600070205080204" pitchFamily="50" charset="-128"/>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umimoji="1"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kumimoji="1"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kumimoji="1"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9999"/>
            </a:gs>
            <a:gs pos="24001">
              <a:srgbClr val="FF9999"/>
            </a:gs>
            <a:gs pos="36279">
              <a:srgbClr val="FF0000"/>
            </a:gs>
            <a:gs pos="83000">
              <a:srgbClr val="FFFFFF"/>
            </a:gs>
            <a:gs pos="84190">
              <a:srgbClr val="FFFFFF"/>
            </a:gs>
            <a:gs pos="92088">
              <a:srgbClr val="FFFFFF"/>
            </a:gs>
            <a:gs pos="100000">
              <a:srgbClr val="FFFFFF"/>
            </a:gs>
          </a:gsLst>
          <a:lin ang="5400000" scaled="1"/>
        </a:gradFill>
        <a:effectLst/>
      </p:bgPr>
    </p:bg>
    <p:spTree>
      <p:nvGrpSpPr>
        <p:cNvPr id="1" name=""/>
        <p:cNvGrpSpPr/>
        <p:nvPr/>
      </p:nvGrpSpPr>
      <p:grpSpPr>
        <a:xfrm>
          <a:off x="0" y="0"/>
          <a:ext cx="0" cy="0"/>
          <a:chOff x="0" y="0"/>
          <a:chExt cx="0" cy="0"/>
        </a:xfrm>
      </p:grpSpPr>
      <p:sp>
        <p:nvSpPr>
          <p:cNvPr id="75" name="楕円 74">
            <a:extLst>
              <a:ext uri="{FF2B5EF4-FFF2-40B4-BE49-F238E27FC236}">
                <a16:creationId xmlns:a16="http://schemas.microsoft.com/office/drawing/2014/main" id="{FFAF46DE-3882-4D2A-A147-582D27376309}"/>
              </a:ext>
            </a:extLst>
          </p:cNvPr>
          <p:cNvSpPr/>
          <p:nvPr/>
        </p:nvSpPr>
        <p:spPr>
          <a:xfrm>
            <a:off x="-1774825" y="676275"/>
            <a:ext cx="3240088" cy="3240088"/>
          </a:xfrm>
          <a:prstGeom prst="ellipse">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0" name="楕円 69">
            <a:extLst>
              <a:ext uri="{FF2B5EF4-FFF2-40B4-BE49-F238E27FC236}">
                <a16:creationId xmlns:a16="http://schemas.microsoft.com/office/drawing/2014/main" id="{AD50FF91-EF6B-4507-BFD9-F26B86378ED2}"/>
              </a:ext>
            </a:extLst>
          </p:cNvPr>
          <p:cNvSpPr/>
          <p:nvPr/>
        </p:nvSpPr>
        <p:spPr>
          <a:xfrm>
            <a:off x="4837113" y="-903288"/>
            <a:ext cx="3240087" cy="3240088"/>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7" name="角丸四角形 46">
            <a:extLst>
              <a:ext uri="{FF2B5EF4-FFF2-40B4-BE49-F238E27FC236}">
                <a16:creationId xmlns:a16="http://schemas.microsoft.com/office/drawing/2014/main" id="{B9A3FF27-3F69-4EB6-8047-E18F1DF4EB54}"/>
              </a:ext>
            </a:extLst>
          </p:cNvPr>
          <p:cNvSpPr/>
          <p:nvPr/>
        </p:nvSpPr>
        <p:spPr>
          <a:xfrm>
            <a:off x="325439" y="1216025"/>
            <a:ext cx="6467612" cy="904875"/>
          </a:xfrm>
          <a:prstGeom prst="roundRect">
            <a:avLst/>
          </a:prstGeom>
          <a:solidFill>
            <a:schemeClr val="bg1"/>
          </a:solidFill>
          <a:ln w="5715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053" name="テキスト ボックス 78">
            <a:extLst>
              <a:ext uri="{FF2B5EF4-FFF2-40B4-BE49-F238E27FC236}">
                <a16:creationId xmlns:a16="http://schemas.microsoft.com/office/drawing/2014/main" id="{B757B0B8-E112-4722-BE4F-DDB1629E8587}"/>
              </a:ext>
            </a:extLst>
          </p:cNvPr>
          <p:cNvSpPr txBox="1">
            <a:spLocks noChangeArrowheads="1"/>
          </p:cNvSpPr>
          <p:nvPr/>
        </p:nvSpPr>
        <p:spPr bwMode="auto">
          <a:xfrm>
            <a:off x="-4763" y="-19050"/>
            <a:ext cx="2582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dirty="0">
                <a:latin typeface="Meiryo UI" panose="020B0604030504040204" pitchFamily="50" charset="-128"/>
                <a:ea typeface="Meiryo UI" panose="020B0604030504040204" pitchFamily="50" charset="-128"/>
              </a:rPr>
              <a:t>2027</a:t>
            </a:r>
            <a:r>
              <a:rPr lang="ja-JP" altLang="en-US" dirty="0">
                <a:latin typeface="Meiryo UI" panose="020B0604030504040204" pitchFamily="50" charset="-128"/>
                <a:ea typeface="Meiryo UI" panose="020B0604030504040204" pitchFamily="50" charset="-128"/>
              </a:rPr>
              <a:t>年</a:t>
            </a:r>
            <a:r>
              <a:rPr lang="en-US" altLang="ja-JP" dirty="0">
                <a:latin typeface="Meiryo UI" panose="020B0604030504040204" pitchFamily="50" charset="-128"/>
                <a:ea typeface="Meiryo UI" panose="020B0604030504040204" pitchFamily="50" charset="-128"/>
              </a:rPr>
              <a:t>3</a:t>
            </a:r>
            <a:r>
              <a:rPr lang="ja-JP" altLang="en-US" dirty="0">
                <a:latin typeface="Meiryo UI" panose="020B0604030504040204" pitchFamily="50" charset="-128"/>
                <a:ea typeface="Meiryo UI" panose="020B0604030504040204" pitchFamily="50" charset="-128"/>
              </a:rPr>
              <a:t>月卒業生対象</a:t>
            </a:r>
          </a:p>
        </p:txBody>
      </p:sp>
      <p:sp>
        <p:nvSpPr>
          <p:cNvPr id="12" name="正方形/長方形 11">
            <a:extLst>
              <a:ext uri="{FF2B5EF4-FFF2-40B4-BE49-F238E27FC236}">
                <a16:creationId xmlns:a16="http://schemas.microsoft.com/office/drawing/2014/main" id="{8C4747F3-650B-4D58-8E61-1E638FBAA3B1}"/>
              </a:ext>
            </a:extLst>
          </p:cNvPr>
          <p:cNvSpPr/>
          <p:nvPr/>
        </p:nvSpPr>
        <p:spPr>
          <a:xfrm>
            <a:off x="725389" y="299792"/>
            <a:ext cx="5404043" cy="954107"/>
          </a:xfrm>
          <a:prstGeom prst="rect">
            <a:avLst/>
          </a:prstGeom>
          <a:noFill/>
        </p:spPr>
        <p:txBody>
          <a:bodyPr wrap="none">
            <a:spAutoFit/>
          </a:bodyPr>
          <a:lstStyle/>
          <a:p>
            <a:pPr algn="ctr">
              <a:defRPr/>
            </a:pPr>
            <a:r>
              <a:rPr lang="ja-JP" altLang="en-US" sz="28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Meiryo UI" panose="020B0604030504040204" pitchFamily="50" charset="-128"/>
                <a:ea typeface="Meiryo UI" panose="020B0604030504040204" pitchFamily="50" charset="-128"/>
              </a:rPr>
              <a:t>東京電力ホールディングス株式会社</a:t>
            </a:r>
            <a:endParaRPr lang="en-US" altLang="ja-JP" sz="28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Meiryo UI" panose="020B0604030504040204" pitchFamily="50" charset="-128"/>
              <a:ea typeface="Meiryo UI" panose="020B0604030504040204" pitchFamily="50" charset="-128"/>
            </a:endParaRPr>
          </a:p>
          <a:p>
            <a:pPr algn="ctr">
              <a:defRPr/>
            </a:pPr>
            <a:r>
              <a:rPr lang="ja-JP" altLang="en-US" sz="28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Meiryo UI" panose="020B0604030504040204" pitchFamily="50" charset="-128"/>
                <a:ea typeface="Meiryo UI" panose="020B0604030504040204" pitchFamily="50" charset="-128"/>
              </a:rPr>
              <a:t>応募前職場見学会</a:t>
            </a:r>
            <a:endParaRPr lang="ja-JP" altLang="en-US" sz="28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endParaRPr>
          </a:p>
        </p:txBody>
      </p:sp>
      <p:sp>
        <p:nvSpPr>
          <p:cNvPr id="3" name="正方形/長方形 2">
            <a:extLst>
              <a:ext uri="{FF2B5EF4-FFF2-40B4-BE49-F238E27FC236}">
                <a16:creationId xmlns:a16="http://schemas.microsoft.com/office/drawing/2014/main" id="{2AC5A2F6-8ABF-4975-B2C2-3D126827311C}"/>
              </a:ext>
            </a:extLst>
          </p:cNvPr>
          <p:cNvSpPr/>
          <p:nvPr/>
        </p:nvSpPr>
        <p:spPr bwMode="auto">
          <a:xfrm>
            <a:off x="98425" y="2275075"/>
            <a:ext cx="6661150" cy="1177738"/>
          </a:xfrm>
          <a:prstGeom prst="rect">
            <a:avLst/>
          </a:prstGeom>
          <a:solidFill>
            <a:schemeClr val="bg1"/>
          </a:solidFill>
          <a:ln w="28575">
            <a:solidFill>
              <a:srgbClr val="7E52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4" name="ホームベース 93">
            <a:extLst>
              <a:ext uri="{FF2B5EF4-FFF2-40B4-BE49-F238E27FC236}">
                <a16:creationId xmlns:a16="http://schemas.microsoft.com/office/drawing/2014/main" id="{02196487-8C03-4629-B202-748BD6D19CF5}"/>
              </a:ext>
            </a:extLst>
          </p:cNvPr>
          <p:cNvSpPr/>
          <p:nvPr/>
        </p:nvSpPr>
        <p:spPr bwMode="auto">
          <a:xfrm>
            <a:off x="3511550" y="2393950"/>
            <a:ext cx="590550" cy="288925"/>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b="1" dirty="0">
                <a:solidFill>
                  <a:schemeClr val="bg1"/>
                </a:solidFill>
                <a:latin typeface="Meiryo UI" panose="020B0604030504040204" pitchFamily="50" charset="-128"/>
                <a:ea typeface="Meiryo UI" panose="020B0604030504040204" pitchFamily="50" charset="-128"/>
              </a:rPr>
              <a:t>会場</a:t>
            </a:r>
          </a:p>
        </p:txBody>
      </p:sp>
      <p:sp>
        <p:nvSpPr>
          <p:cNvPr id="2057" name="テキスト ボックス 84">
            <a:extLst>
              <a:ext uri="{FF2B5EF4-FFF2-40B4-BE49-F238E27FC236}">
                <a16:creationId xmlns:a16="http://schemas.microsoft.com/office/drawing/2014/main" id="{7F61A500-5D0B-4E84-9684-8ACE3E38080F}"/>
              </a:ext>
            </a:extLst>
          </p:cNvPr>
          <p:cNvSpPr txBox="1">
            <a:spLocks noChangeArrowheads="1"/>
          </p:cNvSpPr>
          <p:nvPr/>
        </p:nvSpPr>
        <p:spPr bwMode="auto">
          <a:xfrm>
            <a:off x="4068763" y="2344738"/>
            <a:ext cx="197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1400" b="1" dirty="0">
                <a:solidFill>
                  <a:srgbClr val="7E52CE"/>
                </a:solidFill>
                <a:latin typeface="Meiryo UI" panose="020B0604030504040204" pitchFamily="50" charset="-128"/>
                <a:ea typeface="Meiryo UI" panose="020B0604030504040204" pitchFamily="50" charset="-128"/>
              </a:rPr>
              <a:t>福島第一原子力発電所</a:t>
            </a:r>
            <a:endParaRPr lang="en-US" altLang="ja-JP" sz="1400" b="1" dirty="0">
              <a:solidFill>
                <a:srgbClr val="7E52CE"/>
              </a:solidFill>
              <a:latin typeface="Meiryo UI" panose="020B0604030504040204" pitchFamily="50" charset="-128"/>
              <a:ea typeface="Meiryo UI" panose="020B0604030504040204" pitchFamily="50" charset="-128"/>
            </a:endParaRPr>
          </a:p>
        </p:txBody>
      </p:sp>
      <p:sp>
        <p:nvSpPr>
          <p:cNvPr id="2058" name="テキスト ボックス 86">
            <a:extLst>
              <a:ext uri="{FF2B5EF4-FFF2-40B4-BE49-F238E27FC236}">
                <a16:creationId xmlns:a16="http://schemas.microsoft.com/office/drawing/2014/main" id="{343716D3-3CE9-4D59-951E-6C5C5E742A94}"/>
              </a:ext>
            </a:extLst>
          </p:cNvPr>
          <p:cNvSpPr txBox="1">
            <a:spLocks noChangeArrowheads="1"/>
          </p:cNvSpPr>
          <p:nvPr/>
        </p:nvSpPr>
        <p:spPr bwMode="auto">
          <a:xfrm>
            <a:off x="4022725" y="3566370"/>
            <a:ext cx="2333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zh-TW" altLang="en-US" sz="1100">
                <a:latin typeface="Meiryo UI" panose="020B0604030504040204" pitchFamily="50" charset="-128"/>
                <a:ea typeface="Meiryo UI" panose="020B0604030504040204" pitchFamily="50" charset="-128"/>
              </a:rPr>
              <a:t> </a:t>
            </a:r>
            <a:endParaRPr lang="en-US" altLang="ja-JP" sz="1100">
              <a:latin typeface="Meiryo UI" panose="020B0604030504040204" pitchFamily="50" charset="-128"/>
              <a:ea typeface="Meiryo UI" panose="020B0604030504040204" pitchFamily="50" charset="-128"/>
            </a:endParaRPr>
          </a:p>
        </p:txBody>
      </p:sp>
      <p:sp>
        <p:nvSpPr>
          <p:cNvPr id="2059" name="テキスト ボックス 1">
            <a:extLst>
              <a:ext uri="{FF2B5EF4-FFF2-40B4-BE49-F238E27FC236}">
                <a16:creationId xmlns:a16="http://schemas.microsoft.com/office/drawing/2014/main" id="{BCE0660C-56E6-4F42-988C-40B4F89C1C17}"/>
              </a:ext>
            </a:extLst>
          </p:cNvPr>
          <p:cNvSpPr txBox="1">
            <a:spLocks noChangeArrowheads="1"/>
          </p:cNvSpPr>
          <p:nvPr/>
        </p:nvSpPr>
        <p:spPr bwMode="auto">
          <a:xfrm>
            <a:off x="6042025" y="73025"/>
            <a:ext cx="15271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100">
                <a:latin typeface="Meiryo UI" panose="020B0604030504040204" pitchFamily="50" charset="-128"/>
                <a:ea typeface="Meiryo UI" panose="020B0604030504040204" pitchFamily="50" charset="-128"/>
              </a:rPr>
              <a:t>【</a:t>
            </a:r>
            <a:r>
              <a:rPr lang="ja-JP" altLang="en-US" sz="1100">
                <a:latin typeface="Meiryo UI" panose="020B0604030504040204" pitchFamily="50" charset="-128"/>
                <a:ea typeface="Meiryo UI" panose="020B0604030504040204" pitchFamily="50" charset="-128"/>
              </a:rPr>
              <a:t>別紙</a:t>
            </a:r>
            <a:r>
              <a:rPr lang="en-US" altLang="ja-JP" sz="1100">
                <a:latin typeface="Meiryo UI" panose="020B0604030504040204" pitchFamily="50" charset="-128"/>
                <a:ea typeface="Meiryo UI" panose="020B0604030504040204" pitchFamily="50" charset="-128"/>
              </a:rPr>
              <a:t>3】</a:t>
            </a:r>
            <a:endParaRPr lang="ja-JP" altLang="en-US" sz="1100">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31AC5598-1602-421A-8CE4-69F1C5D8A4BC}"/>
              </a:ext>
            </a:extLst>
          </p:cNvPr>
          <p:cNvSpPr/>
          <p:nvPr/>
        </p:nvSpPr>
        <p:spPr bwMode="auto">
          <a:xfrm>
            <a:off x="106680" y="5553075"/>
            <a:ext cx="6624320" cy="1355725"/>
          </a:xfrm>
          <a:prstGeom prst="rect">
            <a:avLst/>
          </a:prstGeom>
          <a:solidFill>
            <a:schemeClr val="bg1"/>
          </a:solidFill>
          <a:ln w="285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2" name="グループ化 1">
            <a:extLst>
              <a:ext uri="{FF2B5EF4-FFF2-40B4-BE49-F238E27FC236}">
                <a16:creationId xmlns:a16="http://schemas.microsoft.com/office/drawing/2014/main" id="{AE975BFC-968B-06C2-28D7-46F64A611D7F}"/>
              </a:ext>
            </a:extLst>
          </p:cNvPr>
          <p:cNvGrpSpPr/>
          <p:nvPr/>
        </p:nvGrpSpPr>
        <p:grpSpPr>
          <a:xfrm>
            <a:off x="209547" y="6963852"/>
            <a:ext cx="6435725" cy="1168400"/>
            <a:chOff x="209547" y="8588760"/>
            <a:chExt cx="6435725" cy="1168400"/>
          </a:xfrm>
        </p:grpSpPr>
        <p:sp>
          <p:nvSpPr>
            <p:cNvPr id="40" name="角丸四角形 39">
              <a:extLst>
                <a:ext uri="{FF2B5EF4-FFF2-40B4-BE49-F238E27FC236}">
                  <a16:creationId xmlns:a16="http://schemas.microsoft.com/office/drawing/2014/main" id="{FD02BB87-6AAA-4733-B7E4-6DB65C2C42BC}"/>
                </a:ext>
              </a:extLst>
            </p:cNvPr>
            <p:cNvSpPr/>
            <p:nvPr/>
          </p:nvSpPr>
          <p:spPr>
            <a:xfrm>
              <a:off x="209547" y="8588760"/>
              <a:ext cx="6435725" cy="1168400"/>
            </a:xfrm>
            <a:prstGeom prst="roundRect">
              <a:avLst/>
            </a:prstGeom>
            <a:solidFill>
              <a:schemeClr val="bg1"/>
            </a:solidFill>
            <a:ln w="5715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062" name="テキスト ボックス 42">
              <a:extLst>
                <a:ext uri="{FF2B5EF4-FFF2-40B4-BE49-F238E27FC236}">
                  <a16:creationId xmlns:a16="http://schemas.microsoft.com/office/drawing/2014/main" id="{52AA8EF1-B1B3-4E8F-BD70-6CDDE0646FF3}"/>
                </a:ext>
              </a:extLst>
            </p:cNvPr>
            <p:cNvSpPr txBox="1">
              <a:spLocks noChangeArrowheads="1"/>
            </p:cNvSpPr>
            <p:nvPr/>
          </p:nvSpPr>
          <p:spPr bwMode="auto">
            <a:xfrm>
              <a:off x="323847" y="8742073"/>
              <a:ext cx="631935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1400" b="1" dirty="0">
                  <a:solidFill>
                    <a:srgbClr val="FF7C80"/>
                  </a:solidFill>
                  <a:latin typeface="Meiryo UI" panose="020B0604030504040204" pitchFamily="50" charset="-128"/>
                  <a:ea typeface="Meiryo UI" panose="020B0604030504040204" pitchFamily="50" charset="-128"/>
                </a:rPr>
                <a:t>＜原子力発電所の見学をご希望される方＞</a:t>
              </a:r>
              <a:endParaRPr lang="en-US" altLang="ja-JP" sz="1400" b="1" dirty="0">
                <a:solidFill>
                  <a:srgbClr val="FF7C80"/>
                </a:solidFill>
                <a:latin typeface="Meiryo UI" panose="020B0604030504040204" pitchFamily="50" charset="-128"/>
                <a:ea typeface="Meiryo UI" panose="020B0604030504040204" pitchFamily="50" charset="-128"/>
              </a:endParaRPr>
            </a:p>
            <a:p>
              <a:r>
                <a:rPr lang="en-US" altLang="ja-JP" sz="1200" dirty="0">
                  <a:solidFill>
                    <a:srgbClr val="000000"/>
                  </a:solidFill>
                  <a:latin typeface="Meiryo UI" panose="020B0604030504040204" pitchFamily="50" charset="-128"/>
                  <a:ea typeface="Meiryo UI" panose="020B0604030504040204" pitchFamily="50" charset="-128"/>
                </a:rPr>
                <a:t>※</a:t>
              </a:r>
              <a:r>
                <a:rPr lang="ja-JP" altLang="en-US" sz="1200" dirty="0">
                  <a:solidFill>
                    <a:srgbClr val="000000"/>
                  </a:solidFill>
                  <a:latin typeface="Meiryo UI" panose="020B0604030504040204" pitchFamily="50" charset="-128"/>
                  <a:ea typeface="Meiryo UI" panose="020B0604030504040204" pitchFamily="50" charset="-128"/>
                </a:rPr>
                <a:t>核物質防護の観点から発電所構内への入構について厳格な管理が求められており、 見学いただく</a:t>
              </a:r>
              <a:endParaRPr lang="en-US" altLang="ja-JP" sz="1200" dirty="0">
                <a:solidFill>
                  <a:srgbClr val="000000"/>
                </a:solidFill>
                <a:latin typeface="Meiryo UI" panose="020B0604030504040204" pitchFamily="50" charset="-128"/>
                <a:ea typeface="Meiryo UI" panose="020B0604030504040204" pitchFamily="50" charset="-128"/>
              </a:endParaRPr>
            </a:p>
            <a:p>
              <a:r>
                <a:rPr lang="ja-JP" altLang="en-US" sz="1200" dirty="0">
                  <a:solidFill>
                    <a:srgbClr val="000000"/>
                  </a:solidFill>
                  <a:latin typeface="Meiryo UI" panose="020B0604030504040204" pitchFamily="50" charset="-128"/>
                  <a:ea typeface="Meiryo UI" panose="020B0604030504040204" pitchFamily="50" charset="-128"/>
                </a:rPr>
                <a:t>　 皆様に、本人確認書類および生年月日等の個人情報を提出いただいております。（裏面に記載）</a:t>
              </a:r>
              <a:endParaRPr lang="en-US" altLang="ja-JP" sz="1200" dirty="0">
                <a:solidFill>
                  <a:srgbClr val="000000"/>
                </a:solidFill>
                <a:latin typeface="Meiryo UI" panose="020B0604030504040204" pitchFamily="50" charset="-128"/>
                <a:ea typeface="Meiryo UI" panose="020B0604030504040204" pitchFamily="50" charset="-128"/>
              </a:endParaRPr>
            </a:p>
            <a:p>
              <a:r>
                <a:rPr lang="en-US" altLang="ja-JP" sz="1200" dirty="0">
                  <a:solidFill>
                    <a:srgbClr val="000000"/>
                  </a:solidFill>
                  <a:latin typeface="Meiryo UI" panose="020B0604030504040204" pitchFamily="50" charset="-128"/>
                  <a:ea typeface="Meiryo UI" panose="020B0604030504040204" pitchFamily="50" charset="-128"/>
                </a:rPr>
                <a:t>   </a:t>
              </a:r>
              <a:r>
                <a:rPr lang="ja-JP" altLang="en-US" sz="1200" dirty="0">
                  <a:solidFill>
                    <a:srgbClr val="000000"/>
                  </a:solidFill>
                  <a:latin typeface="Meiryo UI" panose="020B0604030504040204" pitchFamily="50" charset="-128"/>
                  <a:ea typeface="Meiryo UI" panose="020B0604030504040204" pitchFamily="50" charset="-128"/>
                </a:rPr>
                <a:t>見学会当日に持参いただく書面をお忘れになりますと入構いただけませんのでご注意ください。</a:t>
              </a:r>
              <a:endParaRPr lang="ja-JP" altLang="en-US" sz="1200" dirty="0">
                <a:solidFill>
                  <a:srgbClr val="FF3399"/>
                </a:solidFill>
                <a:latin typeface="Meiryo UI" panose="020B0604030504040204" pitchFamily="50" charset="-128"/>
                <a:ea typeface="Meiryo UI" panose="020B0604030504040204" pitchFamily="50" charset="-128"/>
              </a:endParaRPr>
            </a:p>
          </p:txBody>
        </p:sp>
      </p:grpSp>
      <p:sp>
        <p:nvSpPr>
          <p:cNvPr id="53" name="ホームベース 52">
            <a:extLst>
              <a:ext uri="{FF2B5EF4-FFF2-40B4-BE49-F238E27FC236}">
                <a16:creationId xmlns:a16="http://schemas.microsoft.com/office/drawing/2014/main" id="{E70160CA-FD93-46F5-98B1-C66D41E837E0}"/>
              </a:ext>
            </a:extLst>
          </p:cNvPr>
          <p:cNvSpPr/>
          <p:nvPr/>
        </p:nvSpPr>
        <p:spPr bwMode="auto">
          <a:xfrm>
            <a:off x="3506788" y="5643563"/>
            <a:ext cx="593725" cy="290512"/>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50" b="1" dirty="0">
                <a:solidFill>
                  <a:schemeClr val="bg1"/>
                </a:solidFill>
                <a:latin typeface="Meiryo UI" panose="020B0604030504040204" pitchFamily="50" charset="-128"/>
                <a:ea typeface="Meiryo UI" panose="020B0604030504040204" pitchFamily="50" charset="-128"/>
              </a:rPr>
              <a:t>会場</a:t>
            </a:r>
          </a:p>
        </p:txBody>
      </p:sp>
      <p:sp>
        <p:nvSpPr>
          <p:cNvPr id="2064" name="テキスト ボックス 99">
            <a:extLst>
              <a:ext uri="{FF2B5EF4-FFF2-40B4-BE49-F238E27FC236}">
                <a16:creationId xmlns:a16="http://schemas.microsoft.com/office/drawing/2014/main" id="{E8BD5813-5B01-4E98-9556-64866AC66606}"/>
              </a:ext>
            </a:extLst>
          </p:cNvPr>
          <p:cNvSpPr txBox="1">
            <a:spLocks noChangeArrowheads="1"/>
          </p:cNvSpPr>
          <p:nvPr/>
        </p:nvSpPr>
        <p:spPr bwMode="auto">
          <a:xfrm>
            <a:off x="3990975" y="5945188"/>
            <a:ext cx="205697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900" dirty="0">
                <a:latin typeface="Meiryo UI" panose="020B0604030504040204" pitchFamily="50" charset="-128"/>
                <a:ea typeface="Meiryo UI" panose="020B0604030504040204" pitchFamily="50" charset="-128"/>
              </a:rPr>
              <a:t>・</a:t>
            </a:r>
            <a:r>
              <a:rPr lang="ja-JP" altLang="en-US" sz="900" b="1" dirty="0">
                <a:latin typeface="Meiryo UI" panose="020B0604030504040204" pitchFamily="50" charset="-128"/>
                <a:ea typeface="Meiryo UI" panose="020B0604030504040204" pitchFamily="50" charset="-128"/>
              </a:rPr>
              <a:t>保護者さまもご一緒に参加可能です。</a:t>
            </a:r>
            <a:endParaRPr lang="en-US" altLang="ja-JP" sz="900" b="1" dirty="0">
              <a:latin typeface="Meiryo UI" panose="020B0604030504040204" pitchFamily="50" charset="-128"/>
              <a:ea typeface="Meiryo UI" panose="020B0604030504040204" pitchFamily="50" charset="-128"/>
            </a:endParaRPr>
          </a:p>
        </p:txBody>
      </p:sp>
      <p:sp>
        <p:nvSpPr>
          <p:cNvPr id="2065" name="テキスト ボックス 100">
            <a:extLst>
              <a:ext uri="{FF2B5EF4-FFF2-40B4-BE49-F238E27FC236}">
                <a16:creationId xmlns:a16="http://schemas.microsoft.com/office/drawing/2014/main" id="{F1FDCDAB-33E6-409D-BE04-FF277FD43D8E}"/>
              </a:ext>
            </a:extLst>
          </p:cNvPr>
          <p:cNvSpPr txBox="1">
            <a:spLocks noChangeArrowheads="1"/>
          </p:cNvSpPr>
          <p:nvPr/>
        </p:nvSpPr>
        <p:spPr bwMode="auto">
          <a:xfrm>
            <a:off x="3990975" y="2659063"/>
            <a:ext cx="277191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900" dirty="0">
                <a:latin typeface="Meiryo UI" panose="020B0604030504040204" pitchFamily="50" charset="-128"/>
                <a:ea typeface="Meiryo UI" panose="020B0604030504040204" pitchFamily="50" charset="-128"/>
              </a:rPr>
              <a:t>・お申込にあたり「別紙</a:t>
            </a:r>
            <a:r>
              <a:rPr lang="en-US" altLang="ja-JP" sz="900" dirty="0">
                <a:latin typeface="Meiryo UI" panose="020B0604030504040204" pitchFamily="50" charset="-128"/>
                <a:ea typeface="Meiryo UI" panose="020B0604030504040204" pitchFamily="50" charset="-128"/>
              </a:rPr>
              <a:t>4 </a:t>
            </a:r>
            <a:r>
              <a:rPr lang="ja-JP" altLang="en-US" sz="900" dirty="0">
                <a:latin typeface="Meiryo UI" panose="020B0604030504040204" pitchFamily="50" charset="-128"/>
                <a:ea typeface="Meiryo UI" panose="020B0604030504040204" pitchFamily="50" charset="-128"/>
              </a:rPr>
              <a:t>原子力発電所の見学会参加に</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　ついて」をご確認の上、お申込ください。</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a:t>
            </a:r>
            <a:r>
              <a:rPr lang="ja-JP" altLang="en-US" sz="900" b="1" dirty="0">
                <a:latin typeface="Meiryo UI" panose="020B0604030504040204" pitchFamily="50" charset="-128"/>
                <a:ea typeface="Meiryo UI" panose="020B0604030504040204" pitchFamily="50" charset="-128"/>
              </a:rPr>
              <a:t>保護者さまもご一緒に参加可能です。</a:t>
            </a:r>
            <a:endParaRPr lang="en-US" altLang="ja-JP" sz="900" b="1" dirty="0">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B644ED54-9355-4DC1-87B4-35EBB6AB36FC}"/>
              </a:ext>
            </a:extLst>
          </p:cNvPr>
          <p:cNvSpPr/>
          <p:nvPr/>
        </p:nvSpPr>
        <p:spPr bwMode="auto">
          <a:xfrm>
            <a:off x="107950" y="3489325"/>
            <a:ext cx="6623050" cy="1009650"/>
          </a:xfrm>
          <a:prstGeom prst="rect">
            <a:avLst/>
          </a:prstGeom>
          <a:solidFill>
            <a:schemeClr val="bg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4" name="ホームベース 123">
            <a:extLst>
              <a:ext uri="{FF2B5EF4-FFF2-40B4-BE49-F238E27FC236}">
                <a16:creationId xmlns:a16="http://schemas.microsoft.com/office/drawing/2014/main" id="{0816C063-8817-4967-8CD8-770C26F68BB4}"/>
              </a:ext>
            </a:extLst>
          </p:cNvPr>
          <p:cNvSpPr/>
          <p:nvPr/>
        </p:nvSpPr>
        <p:spPr bwMode="auto">
          <a:xfrm>
            <a:off x="3530600" y="3629870"/>
            <a:ext cx="590550" cy="288925"/>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b="1" dirty="0">
                <a:solidFill>
                  <a:schemeClr val="bg1"/>
                </a:solidFill>
                <a:latin typeface="Meiryo UI" panose="020B0604030504040204" pitchFamily="50" charset="-128"/>
                <a:ea typeface="Meiryo UI" panose="020B0604030504040204" pitchFamily="50" charset="-128"/>
              </a:rPr>
              <a:t>会場</a:t>
            </a:r>
          </a:p>
        </p:txBody>
      </p:sp>
      <p:sp>
        <p:nvSpPr>
          <p:cNvPr id="125" name="テキスト ボックス 124">
            <a:extLst>
              <a:ext uri="{FF2B5EF4-FFF2-40B4-BE49-F238E27FC236}">
                <a16:creationId xmlns:a16="http://schemas.microsoft.com/office/drawing/2014/main" id="{B3EB2C48-F0AF-4A03-B48F-41A02FA089A8}"/>
              </a:ext>
            </a:extLst>
          </p:cNvPr>
          <p:cNvSpPr txBox="1"/>
          <p:nvPr/>
        </p:nvSpPr>
        <p:spPr bwMode="auto">
          <a:xfrm>
            <a:off x="4078288" y="3585420"/>
            <a:ext cx="2049462" cy="307975"/>
          </a:xfrm>
          <a:prstGeom prst="rect">
            <a:avLst/>
          </a:prstGeom>
          <a:noFill/>
        </p:spPr>
        <p:txBody>
          <a:bodyPr>
            <a:spAutoFit/>
          </a:bodyPr>
          <a:lstStyle/>
          <a:p>
            <a:pPr>
              <a:defRPr/>
            </a:pPr>
            <a:r>
              <a:rPr lang="ja-JP" altLang="en-US" sz="1400" b="1" dirty="0">
                <a:solidFill>
                  <a:schemeClr val="accent1">
                    <a:lumMod val="75000"/>
                  </a:schemeClr>
                </a:solidFill>
                <a:latin typeface="Meiryo UI" panose="020B0604030504040204" pitchFamily="50" charset="-128"/>
                <a:ea typeface="Meiryo UI" panose="020B0604030504040204" pitchFamily="50" charset="-128"/>
              </a:rPr>
              <a:t>福島第二原子力発電所</a:t>
            </a:r>
            <a:endParaRPr lang="en-US" altLang="ja-JP" sz="1400" b="1" dirty="0">
              <a:solidFill>
                <a:schemeClr val="accent1">
                  <a:lumMod val="75000"/>
                </a:schemeClr>
              </a:solidFill>
              <a:latin typeface="Meiryo UI" panose="020B0604030504040204" pitchFamily="50" charset="-128"/>
              <a:ea typeface="Meiryo UI" panose="020B0604030504040204" pitchFamily="50" charset="-128"/>
            </a:endParaRPr>
          </a:p>
        </p:txBody>
      </p:sp>
      <p:sp>
        <p:nvSpPr>
          <p:cNvPr id="2109" name="テキスト ボックス 77">
            <a:extLst>
              <a:ext uri="{FF2B5EF4-FFF2-40B4-BE49-F238E27FC236}">
                <a16:creationId xmlns:a16="http://schemas.microsoft.com/office/drawing/2014/main" id="{E3B6E15F-54DA-4DB6-979C-501D0FA9A66B}"/>
              </a:ext>
            </a:extLst>
          </p:cNvPr>
          <p:cNvSpPr txBox="1">
            <a:spLocks noChangeArrowheads="1"/>
          </p:cNvSpPr>
          <p:nvPr/>
        </p:nvSpPr>
        <p:spPr bwMode="auto">
          <a:xfrm>
            <a:off x="1387375" y="2336800"/>
            <a:ext cx="18149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2800" b="1" dirty="0">
                <a:latin typeface="Arial Black" panose="020B0A04020102020204" pitchFamily="34" charset="0"/>
                <a:ea typeface="Meiryo UI" panose="020B0604030504040204" pitchFamily="50" charset="-128"/>
              </a:rPr>
              <a:t>7</a:t>
            </a:r>
            <a:r>
              <a:rPr lang="ja-JP" altLang="en-US" sz="1600" b="1" dirty="0">
                <a:latin typeface="Arial Black" panose="020B0A04020102020204" pitchFamily="34" charset="0"/>
                <a:ea typeface="Meiryo UI" panose="020B0604030504040204" pitchFamily="50" charset="-128"/>
              </a:rPr>
              <a:t>月</a:t>
            </a:r>
            <a:r>
              <a:rPr lang="en-US" altLang="ja-JP" sz="2800" b="1" dirty="0">
                <a:latin typeface="Arial Black" panose="020B0A04020102020204" pitchFamily="34" charset="0"/>
                <a:ea typeface="Meiryo UI" panose="020B0604030504040204" pitchFamily="50" charset="-128"/>
              </a:rPr>
              <a:t>30</a:t>
            </a:r>
            <a:r>
              <a:rPr lang="ja-JP" altLang="en-US" sz="1600" b="1" dirty="0">
                <a:latin typeface="Arial Black" panose="020B0A04020102020204" pitchFamily="34" charset="0"/>
                <a:ea typeface="Meiryo UI" panose="020B0604030504040204" pitchFamily="50" charset="-128"/>
              </a:rPr>
              <a:t>日 </a:t>
            </a:r>
            <a:r>
              <a:rPr lang="en-US" altLang="ja-JP" sz="1600" b="1" dirty="0">
                <a:latin typeface="Arial Black" panose="020B0A04020102020204" pitchFamily="34" charset="0"/>
                <a:ea typeface="Meiryo UI" panose="020B0604030504040204" pitchFamily="50" charset="-128"/>
              </a:rPr>
              <a:t>(</a:t>
            </a:r>
            <a:r>
              <a:rPr lang="ja-JP" altLang="en-US" sz="1600" b="1" dirty="0">
                <a:latin typeface="Arial Black" panose="020B0A04020102020204" pitchFamily="34" charset="0"/>
                <a:ea typeface="Meiryo UI" panose="020B0604030504040204" pitchFamily="50" charset="-128"/>
              </a:rPr>
              <a:t>木</a:t>
            </a:r>
            <a:r>
              <a:rPr lang="en-US" altLang="ja-JP" sz="1600" b="1" dirty="0">
                <a:latin typeface="Arial Black" panose="020B0A04020102020204" pitchFamily="34" charset="0"/>
                <a:ea typeface="Meiryo UI" panose="020B0604030504040204" pitchFamily="50" charset="-128"/>
              </a:rPr>
              <a:t>) </a:t>
            </a:r>
          </a:p>
        </p:txBody>
      </p:sp>
      <p:sp>
        <p:nvSpPr>
          <p:cNvPr id="2110" name="テキスト ボックス 95">
            <a:extLst>
              <a:ext uri="{FF2B5EF4-FFF2-40B4-BE49-F238E27FC236}">
                <a16:creationId xmlns:a16="http://schemas.microsoft.com/office/drawing/2014/main" id="{92BEBE00-2520-4CEE-AAF5-684D398621FA}"/>
              </a:ext>
            </a:extLst>
          </p:cNvPr>
          <p:cNvSpPr txBox="1">
            <a:spLocks noChangeArrowheads="1"/>
          </p:cNvSpPr>
          <p:nvPr/>
        </p:nvSpPr>
        <p:spPr bwMode="auto">
          <a:xfrm>
            <a:off x="1446533" y="2756415"/>
            <a:ext cx="11929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b="1" dirty="0">
                <a:latin typeface="Meiryo UI" panose="020B0604030504040204" pitchFamily="50" charset="-128"/>
                <a:ea typeface="Meiryo UI" panose="020B0604030504040204" pitchFamily="50" charset="-128"/>
              </a:rPr>
              <a:t>8:40</a:t>
            </a:r>
            <a:r>
              <a:rPr lang="ja-JP" altLang="en-US" sz="1200" b="1" dirty="0">
                <a:latin typeface="Meiryo UI" panose="020B0604030504040204" pitchFamily="50" charset="-128"/>
                <a:ea typeface="Meiryo UI" panose="020B0604030504040204" pitchFamily="50" charset="-128"/>
              </a:rPr>
              <a:t>～</a:t>
            </a:r>
            <a:r>
              <a:rPr lang="en-US" altLang="ja-JP" sz="1200" b="1" dirty="0">
                <a:latin typeface="Meiryo UI" panose="020B0604030504040204" pitchFamily="50" charset="-128"/>
                <a:ea typeface="Meiryo UI" panose="020B0604030504040204" pitchFamily="50" charset="-128"/>
              </a:rPr>
              <a:t>15:45</a:t>
            </a:r>
            <a:endParaRPr lang="en-US" altLang="ja-JP" sz="1200" b="1" dirty="0">
              <a:solidFill>
                <a:srgbClr val="FF0000"/>
              </a:solidFill>
              <a:latin typeface="Meiryo UI" panose="020B0604030504040204" pitchFamily="50" charset="-128"/>
              <a:ea typeface="Meiryo UI" panose="020B0604030504040204" pitchFamily="50" charset="-128"/>
            </a:endParaRPr>
          </a:p>
        </p:txBody>
      </p:sp>
      <p:sp>
        <p:nvSpPr>
          <p:cNvPr id="2111" name="テキスト ボックス 95">
            <a:extLst>
              <a:ext uri="{FF2B5EF4-FFF2-40B4-BE49-F238E27FC236}">
                <a16:creationId xmlns:a16="http://schemas.microsoft.com/office/drawing/2014/main" id="{E858BD85-01B0-4F3B-89BC-63CC39F207C4}"/>
              </a:ext>
            </a:extLst>
          </p:cNvPr>
          <p:cNvSpPr txBox="1">
            <a:spLocks noChangeArrowheads="1"/>
          </p:cNvSpPr>
          <p:nvPr/>
        </p:nvSpPr>
        <p:spPr bwMode="auto">
          <a:xfrm>
            <a:off x="1304925" y="3079657"/>
            <a:ext cx="2972289"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b="1" dirty="0">
                <a:solidFill>
                  <a:srgbClr val="FF0000"/>
                </a:solidFill>
                <a:latin typeface="Meiryo UI" panose="020B0604030504040204" pitchFamily="50" charset="-128"/>
                <a:ea typeface="Meiryo UI" panose="020B0604030504040204" pitchFamily="50" charset="-128"/>
              </a:rPr>
              <a:t>【</a:t>
            </a:r>
            <a:r>
              <a:rPr lang="ja-JP" altLang="en-US" sz="1200" b="1" dirty="0">
                <a:solidFill>
                  <a:srgbClr val="FF0000"/>
                </a:solidFill>
                <a:latin typeface="Meiryo UI" panose="020B0604030504040204" pitchFamily="50" charset="-128"/>
                <a:ea typeface="Meiryo UI" panose="020B0604030504040204" pitchFamily="50" charset="-128"/>
              </a:rPr>
              <a:t>申込期日：</a:t>
            </a:r>
            <a:r>
              <a:rPr lang="en-US" altLang="ja-JP" sz="1200" b="1" dirty="0">
                <a:solidFill>
                  <a:srgbClr val="FF0000"/>
                </a:solidFill>
                <a:latin typeface="Meiryo UI" panose="020B0604030504040204" pitchFamily="50" charset="-128"/>
                <a:ea typeface="Meiryo UI" panose="020B0604030504040204" pitchFamily="50" charset="-128"/>
              </a:rPr>
              <a:t>7</a:t>
            </a:r>
            <a:r>
              <a:rPr lang="ja-JP" altLang="en-US" sz="1200" b="1" dirty="0">
                <a:solidFill>
                  <a:srgbClr val="FF0000"/>
                </a:solidFill>
                <a:latin typeface="Meiryo UI" panose="020B0604030504040204" pitchFamily="50" charset="-128"/>
                <a:ea typeface="Meiryo UI" panose="020B0604030504040204" pitchFamily="50" charset="-128"/>
              </a:rPr>
              <a:t>月</a:t>
            </a:r>
            <a:r>
              <a:rPr lang="en-US" altLang="ja-JP" sz="1200" b="1" dirty="0">
                <a:solidFill>
                  <a:srgbClr val="FF0000"/>
                </a:solidFill>
                <a:latin typeface="Meiryo UI" panose="020B0604030504040204" pitchFamily="50" charset="-128"/>
                <a:ea typeface="Meiryo UI" panose="020B0604030504040204" pitchFamily="50" charset="-128"/>
              </a:rPr>
              <a:t>15</a:t>
            </a:r>
            <a:r>
              <a:rPr lang="ja-JP" altLang="en-US" sz="1200" b="1" dirty="0">
                <a:solidFill>
                  <a:srgbClr val="FF0000"/>
                </a:solidFill>
                <a:latin typeface="Meiryo UI" panose="020B0604030504040204" pitchFamily="50" charset="-128"/>
                <a:ea typeface="Meiryo UI" panose="020B0604030504040204" pitchFamily="50" charset="-128"/>
              </a:rPr>
              <a:t>日（水）</a:t>
            </a:r>
            <a:r>
              <a:rPr lang="en-US" altLang="ja-JP" sz="1200" b="1" dirty="0">
                <a:solidFill>
                  <a:srgbClr val="FF0000"/>
                </a:solidFill>
                <a:latin typeface="Meiryo UI" panose="020B0604030504040204" pitchFamily="50" charset="-128"/>
                <a:ea typeface="Meiryo UI" panose="020B0604030504040204" pitchFamily="50" charset="-128"/>
              </a:rPr>
              <a:t>】 </a:t>
            </a:r>
            <a:r>
              <a:rPr lang="en-US" altLang="ja-JP" sz="900" b="1" dirty="0">
                <a:solidFill>
                  <a:srgbClr val="FF0000"/>
                </a:solidFill>
                <a:latin typeface="Meiryo UI" panose="020B0604030504040204" pitchFamily="50" charset="-128"/>
                <a:ea typeface="Meiryo UI" panose="020B0604030504040204" pitchFamily="50" charset="-128"/>
              </a:rPr>
              <a:t>※</a:t>
            </a:r>
            <a:r>
              <a:rPr lang="ja-JP" altLang="en-US" sz="900" b="1" dirty="0">
                <a:solidFill>
                  <a:srgbClr val="FF0000"/>
                </a:solidFill>
                <a:latin typeface="Meiryo UI" panose="020B0604030504040204" pitchFamily="50" charset="-128"/>
                <a:ea typeface="Meiryo UI" panose="020B0604030504040204" pitchFamily="50" charset="-128"/>
              </a:rPr>
              <a:t>定員</a:t>
            </a:r>
            <a:r>
              <a:rPr lang="en-US" altLang="ja-JP" sz="900" b="1" dirty="0">
                <a:solidFill>
                  <a:srgbClr val="FF0000"/>
                </a:solidFill>
                <a:latin typeface="Meiryo UI" panose="020B0604030504040204" pitchFamily="50" charset="-128"/>
                <a:ea typeface="Meiryo UI" panose="020B0604030504040204" pitchFamily="50" charset="-128"/>
              </a:rPr>
              <a:t>20</a:t>
            </a:r>
            <a:r>
              <a:rPr lang="ja-JP" altLang="en-US" sz="900" b="1" dirty="0">
                <a:solidFill>
                  <a:srgbClr val="FF0000"/>
                </a:solidFill>
                <a:latin typeface="Meiryo UI" panose="020B0604030504040204" pitchFamily="50" charset="-128"/>
                <a:ea typeface="Meiryo UI" panose="020B0604030504040204" pitchFamily="50" charset="-128"/>
              </a:rPr>
              <a:t>名</a:t>
            </a:r>
            <a:endParaRPr lang="en-US" altLang="ja-JP" sz="900" b="1" dirty="0">
              <a:solidFill>
                <a:srgbClr val="FF0000"/>
              </a:solidFill>
              <a:latin typeface="Meiryo UI" panose="020B0604030504040204" pitchFamily="50" charset="-128"/>
              <a:ea typeface="Meiryo UI" panose="020B0604030504040204" pitchFamily="50" charset="-128"/>
            </a:endParaRPr>
          </a:p>
          <a:p>
            <a:endParaRPr lang="en-US" altLang="ja-JP" sz="1100" b="1" dirty="0">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932C65BF-55D9-499C-A5AA-54DB4EAEF8EA}"/>
              </a:ext>
            </a:extLst>
          </p:cNvPr>
          <p:cNvSpPr/>
          <p:nvPr/>
        </p:nvSpPr>
        <p:spPr bwMode="auto">
          <a:xfrm>
            <a:off x="111125" y="4527550"/>
            <a:ext cx="6608763" cy="992188"/>
          </a:xfrm>
          <a:prstGeom prst="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082" name="テキスト ボックス 54">
            <a:extLst>
              <a:ext uri="{FF2B5EF4-FFF2-40B4-BE49-F238E27FC236}">
                <a16:creationId xmlns:a16="http://schemas.microsoft.com/office/drawing/2014/main" id="{04584558-96ED-43A8-8E62-03605B0673E8}"/>
              </a:ext>
            </a:extLst>
          </p:cNvPr>
          <p:cNvSpPr txBox="1">
            <a:spLocks noChangeArrowheads="1"/>
          </p:cNvSpPr>
          <p:nvPr/>
        </p:nvSpPr>
        <p:spPr bwMode="auto">
          <a:xfrm>
            <a:off x="4068763" y="4662216"/>
            <a:ext cx="19812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defRPr/>
            </a:pPr>
            <a:r>
              <a:rPr lang="ja-JP" altLang="en-US" sz="1400" b="1" dirty="0">
                <a:solidFill>
                  <a:schemeClr val="accent6">
                    <a:lumMod val="60000"/>
                    <a:lumOff val="40000"/>
                  </a:schemeClr>
                </a:solidFill>
                <a:latin typeface="Meiryo UI" panose="020B0604030504040204" pitchFamily="50" charset="-128"/>
                <a:ea typeface="Meiryo UI" panose="020B0604030504040204" pitchFamily="50" charset="-128"/>
              </a:rPr>
              <a:t>柏崎刈羽原子力発電所</a:t>
            </a:r>
            <a:endParaRPr lang="en-US" altLang="ja-JP" sz="1400" b="1" dirty="0">
              <a:solidFill>
                <a:schemeClr val="accent6">
                  <a:lumMod val="60000"/>
                  <a:lumOff val="40000"/>
                </a:schemeClr>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2BE57D85-E079-4B6B-903A-CE363731FBF7}"/>
              </a:ext>
            </a:extLst>
          </p:cNvPr>
          <p:cNvSpPr/>
          <p:nvPr/>
        </p:nvSpPr>
        <p:spPr bwMode="auto">
          <a:xfrm>
            <a:off x="111125" y="8499387"/>
            <a:ext cx="6619875" cy="861774"/>
          </a:xfrm>
          <a:prstGeom prst="rect">
            <a:avLst/>
          </a:prstGeom>
          <a:solidFill>
            <a:schemeClr val="bg1"/>
          </a:solidFill>
          <a:ln w="28575">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52" name="ホームベース 151">
            <a:extLst>
              <a:ext uri="{FF2B5EF4-FFF2-40B4-BE49-F238E27FC236}">
                <a16:creationId xmlns:a16="http://schemas.microsoft.com/office/drawing/2014/main" id="{4DF7B856-C80F-4ED4-BCF5-B4DADDDAACEB}"/>
              </a:ext>
            </a:extLst>
          </p:cNvPr>
          <p:cNvSpPr/>
          <p:nvPr/>
        </p:nvSpPr>
        <p:spPr bwMode="auto">
          <a:xfrm>
            <a:off x="3509963" y="8634324"/>
            <a:ext cx="590550" cy="315913"/>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b="1" dirty="0">
                <a:solidFill>
                  <a:schemeClr val="bg1"/>
                </a:solidFill>
                <a:latin typeface="Meiryo UI" panose="020B0604030504040204" pitchFamily="50" charset="-128"/>
                <a:ea typeface="Meiryo UI" panose="020B0604030504040204" pitchFamily="50" charset="-128"/>
              </a:rPr>
              <a:t>会場</a:t>
            </a:r>
          </a:p>
        </p:txBody>
      </p:sp>
      <p:sp>
        <p:nvSpPr>
          <p:cNvPr id="153" name="テキスト ボックス 152">
            <a:extLst>
              <a:ext uri="{FF2B5EF4-FFF2-40B4-BE49-F238E27FC236}">
                <a16:creationId xmlns:a16="http://schemas.microsoft.com/office/drawing/2014/main" id="{91EB795A-7F1A-437A-95A3-71A4C08EE43B}"/>
              </a:ext>
            </a:extLst>
          </p:cNvPr>
          <p:cNvSpPr txBox="1"/>
          <p:nvPr/>
        </p:nvSpPr>
        <p:spPr bwMode="auto">
          <a:xfrm>
            <a:off x="4068763" y="5635625"/>
            <a:ext cx="1620838" cy="307975"/>
          </a:xfrm>
          <a:prstGeom prst="rect">
            <a:avLst/>
          </a:prstGeom>
          <a:noFill/>
        </p:spPr>
        <p:txBody>
          <a:bodyPr wrap="none">
            <a:spAutoFit/>
          </a:bodyPr>
          <a:lstStyle/>
          <a:p>
            <a:pPr>
              <a:defRPr/>
            </a:pPr>
            <a:r>
              <a:rPr lang="zh-TW" altLang="en-US" sz="1400" b="1" dirty="0">
                <a:solidFill>
                  <a:schemeClr val="accent4">
                    <a:lumMod val="60000"/>
                    <a:lumOff val="40000"/>
                  </a:schemeClr>
                </a:solidFill>
                <a:latin typeface="Meiryo UI" panose="020B0604030504040204" pitchFamily="50" charset="-128"/>
                <a:ea typeface="Meiryo UI" panose="020B0604030504040204" pitchFamily="50" charset="-128"/>
              </a:rPr>
              <a:t>東通原子力建設所</a:t>
            </a:r>
            <a:endParaRPr lang="en-US" altLang="ja-JP" sz="1400" b="1" dirty="0">
              <a:solidFill>
                <a:schemeClr val="accent4">
                  <a:lumMod val="60000"/>
                  <a:lumOff val="40000"/>
                </a:schemeClr>
              </a:solidFill>
              <a:latin typeface="Meiryo UI" panose="020B0604030504040204" pitchFamily="50" charset="-128"/>
              <a:ea typeface="Meiryo UI" panose="020B0604030504040204" pitchFamily="50" charset="-128"/>
            </a:endParaRPr>
          </a:p>
        </p:txBody>
      </p:sp>
      <p:sp>
        <p:nvSpPr>
          <p:cNvPr id="2075" name="テキスト ボックス 99">
            <a:extLst>
              <a:ext uri="{FF2B5EF4-FFF2-40B4-BE49-F238E27FC236}">
                <a16:creationId xmlns:a16="http://schemas.microsoft.com/office/drawing/2014/main" id="{1DB597BE-9E06-4D39-81A3-8F94EF0E1850}"/>
              </a:ext>
            </a:extLst>
          </p:cNvPr>
          <p:cNvSpPr txBox="1">
            <a:spLocks noChangeArrowheads="1"/>
          </p:cNvSpPr>
          <p:nvPr/>
        </p:nvSpPr>
        <p:spPr bwMode="auto">
          <a:xfrm>
            <a:off x="4048822" y="8900806"/>
            <a:ext cx="259438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900" dirty="0">
                <a:latin typeface="Meiryo UI" panose="020B0604030504040204" pitchFamily="50" charset="-128"/>
                <a:ea typeface="Meiryo UI" panose="020B0604030504040204" pitchFamily="50" charset="-128"/>
              </a:rPr>
              <a:t>・</a:t>
            </a:r>
            <a:r>
              <a:rPr lang="ja-JP" altLang="en-US" sz="900" b="1" dirty="0">
                <a:latin typeface="Meiryo UI" panose="020B0604030504040204" pitchFamily="50" charset="-128"/>
                <a:ea typeface="Meiryo UI" panose="020B0604030504040204" pitchFamily="50" charset="-128"/>
              </a:rPr>
              <a:t>本見学会への参加は</a:t>
            </a:r>
            <a:r>
              <a:rPr lang="ja-JP" altLang="en-US" sz="900" b="1" u="sng" dirty="0">
                <a:latin typeface="Meiryo UI" panose="020B0604030504040204" pitchFamily="50" charset="-128"/>
                <a:ea typeface="Meiryo UI" panose="020B0604030504040204" pitchFamily="50" charset="-128"/>
              </a:rPr>
              <a:t>学生さまのみ</a:t>
            </a:r>
            <a:r>
              <a:rPr lang="ja-JP" altLang="en-US" sz="900" b="1" dirty="0">
                <a:latin typeface="Meiryo UI" panose="020B0604030504040204" pitchFamily="50" charset="-128"/>
                <a:ea typeface="Meiryo UI" panose="020B0604030504040204" pitchFamily="50" charset="-128"/>
              </a:rPr>
              <a:t>となります。</a:t>
            </a:r>
            <a:endParaRPr lang="en-US" altLang="ja-JP" sz="900" b="1" dirty="0">
              <a:latin typeface="Meiryo UI" panose="020B0604030504040204" pitchFamily="50" charset="-128"/>
              <a:ea typeface="Meiryo UI" panose="020B0604030504040204" pitchFamily="50" charset="-128"/>
            </a:endParaRPr>
          </a:p>
        </p:txBody>
      </p:sp>
      <p:sp>
        <p:nvSpPr>
          <p:cNvPr id="65" name="正方形/長方形 64">
            <a:extLst>
              <a:ext uri="{FF2B5EF4-FFF2-40B4-BE49-F238E27FC236}">
                <a16:creationId xmlns:a16="http://schemas.microsoft.com/office/drawing/2014/main" id="{2506F7E0-D100-459E-9D97-AE13483DBEFE}"/>
              </a:ext>
            </a:extLst>
          </p:cNvPr>
          <p:cNvSpPr/>
          <p:nvPr/>
        </p:nvSpPr>
        <p:spPr bwMode="auto">
          <a:xfrm>
            <a:off x="161925" y="2425700"/>
            <a:ext cx="1128713" cy="893763"/>
          </a:xfrm>
          <a:prstGeom prst="rect">
            <a:avLst/>
          </a:prstGeom>
          <a:solidFill>
            <a:srgbClr val="7E52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6" name="正方形/長方形 65">
            <a:extLst>
              <a:ext uri="{FF2B5EF4-FFF2-40B4-BE49-F238E27FC236}">
                <a16:creationId xmlns:a16="http://schemas.microsoft.com/office/drawing/2014/main" id="{8E956E64-3F93-4F98-92D1-5DE5A3FBE4F1}"/>
              </a:ext>
            </a:extLst>
          </p:cNvPr>
          <p:cNvSpPr/>
          <p:nvPr/>
        </p:nvSpPr>
        <p:spPr bwMode="auto">
          <a:xfrm>
            <a:off x="166688" y="3606800"/>
            <a:ext cx="1128712" cy="79216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7" name="正方形/長方形 66">
            <a:extLst>
              <a:ext uri="{FF2B5EF4-FFF2-40B4-BE49-F238E27FC236}">
                <a16:creationId xmlns:a16="http://schemas.microsoft.com/office/drawing/2014/main" id="{F42942B8-629C-4489-BB3D-C1F340A6DAD9}"/>
              </a:ext>
            </a:extLst>
          </p:cNvPr>
          <p:cNvSpPr/>
          <p:nvPr/>
        </p:nvSpPr>
        <p:spPr bwMode="auto">
          <a:xfrm>
            <a:off x="176213" y="4618038"/>
            <a:ext cx="1128712" cy="82708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8" name="正方形/長方形 67">
            <a:extLst>
              <a:ext uri="{FF2B5EF4-FFF2-40B4-BE49-F238E27FC236}">
                <a16:creationId xmlns:a16="http://schemas.microsoft.com/office/drawing/2014/main" id="{2C7C81D9-8E82-44DD-AC9C-50FDB774B627}"/>
              </a:ext>
            </a:extLst>
          </p:cNvPr>
          <p:cNvSpPr/>
          <p:nvPr/>
        </p:nvSpPr>
        <p:spPr bwMode="auto">
          <a:xfrm>
            <a:off x="168593" y="5721350"/>
            <a:ext cx="1128712" cy="8636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9" name="正方形/長方形 68">
            <a:extLst>
              <a:ext uri="{FF2B5EF4-FFF2-40B4-BE49-F238E27FC236}">
                <a16:creationId xmlns:a16="http://schemas.microsoft.com/office/drawing/2014/main" id="{A36C5E33-E136-4FB1-B678-A1D551EBCF91}"/>
              </a:ext>
            </a:extLst>
          </p:cNvPr>
          <p:cNvSpPr/>
          <p:nvPr/>
        </p:nvSpPr>
        <p:spPr bwMode="auto">
          <a:xfrm>
            <a:off x="176213" y="8635912"/>
            <a:ext cx="1127125" cy="660400"/>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2" name="テキスト ボックス 71">
            <a:extLst>
              <a:ext uri="{FF2B5EF4-FFF2-40B4-BE49-F238E27FC236}">
                <a16:creationId xmlns:a16="http://schemas.microsoft.com/office/drawing/2014/main" id="{2033161F-A98F-48B7-BCCF-4B52C1AFAB6A}"/>
              </a:ext>
            </a:extLst>
          </p:cNvPr>
          <p:cNvSpPr txBox="1"/>
          <p:nvPr/>
        </p:nvSpPr>
        <p:spPr bwMode="auto">
          <a:xfrm>
            <a:off x="103188" y="3554413"/>
            <a:ext cx="1201737" cy="1200150"/>
          </a:xfrm>
          <a:prstGeom prst="rect">
            <a:avLst/>
          </a:prstGeom>
          <a:noFill/>
        </p:spPr>
        <p:txBody>
          <a:bodyPr>
            <a:spAutoFit/>
          </a:bodyPr>
          <a:lstStyle/>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原子力</a:t>
            </a:r>
            <a:endParaRPr lang="en-US" altLang="ja-JP"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（福島）</a:t>
            </a:r>
            <a:endParaRPr lang="ja-JP" altLang="en-US" sz="1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1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技術・事務</a:t>
            </a:r>
          </a:p>
          <a:p>
            <a:pPr algn="ctr">
              <a:defRPr/>
            </a:pPr>
            <a:endPar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73" name="テキスト ボックス 72">
            <a:extLst>
              <a:ext uri="{FF2B5EF4-FFF2-40B4-BE49-F238E27FC236}">
                <a16:creationId xmlns:a16="http://schemas.microsoft.com/office/drawing/2014/main" id="{71C2174A-33FE-4673-BD03-8D1BC77C791D}"/>
              </a:ext>
            </a:extLst>
          </p:cNvPr>
          <p:cNvSpPr txBox="1"/>
          <p:nvPr/>
        </p:nvSpPr>
        <p:spPr bwMode="auto">
          <a:xfrm>
            <a:off x="138113" y="4619625"/>
            <a:ext cx="1203325" cy="1384300"/>
          </a:xfrm>
          <a:prstGeom prst="rect">
            <a:avLst/>
          </a:prstGeom>
          <a:noFill/>
        </p:spPr>
        <p:txBody>
          <a:bodyPr>
            <a:spAutoFit/>
          </a:bodyPr>
          <a:lstStyle/>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原子力</a:t>
            </a:r>
            <a:endParaRPr lang="en-US" altLang="ja-JP"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（新潟）</a:t>
            </a:r>
            <a:endParaRPr lang="en-US" altLang="ja-JP"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1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技術・事務</a:t>
            </a:r>
          </a:p>
          <a:p>
            <a:pPr algn="ctr">
              <a:defRPr/>
            </a:pPr>
            <a:endParaRPr lang="ja-JP" altLang="en-US" sz="1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endPar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74" name="テキスト ボックス 73">
            <a:extLst>
              <a:ext uri="{FF2B5EF4-FFF2-40B4-BE49-F238E27FC236}">
                <a16:creationId xmlns:a16="http://schemas.microsoft.com/office/drawing/2014/main" id="{34125539-2E7D-4024-8F43-EF55EAA7CFE1}"/>
              </a:ext>
            </a:extLst>
          </p:cNvPr>
          <p:cNvSpPr txBox="1"/>
          <p:nvPr/>
        </p:nvSpPr>
        <p:spPr bwMode="auto">
          <a:xfrm>
            <a:off x="115888" y="8607337"/>
            <a:ext cx="1201737" cy="1015663"/>
          </a:xfrm>
          <a:prstGeom prst="rect">
            <a:avLst/>
          </a:prstGeom>
          <a:noFill/>
        </p:spPr>
        <p:txBody>
          <a:bodyPr>
            <a:spAutoFit/>
          </a:bodyPr>
          <a:lstStyle/>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事務職</a:t>
            </a:r>
            <a:endParaRPr lang="en-US" altLang="ja-JP"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（東京）</a:t>
            </a:r>
            <a:endParaRPr lang="ja-JP" altLang="en-US" sz="1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endPar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76" name="ホームベース 52">
            <a:extLst>
              <a:ext uri="{FF2B5EF4-FFF2-40B4-BE49-F238E27FC236}">
                <a16:creationId xmlns:a16="http://schemas.microsoft.com/office/drawing/2014/main" id="{D1072C8E-071A-444C-A71C-0CD95BC9FCE8}"/>
              </a:ext>
            </a:extLst>
          </p:cNvPr>
          <p:cNvSpPr/>
          <p:nvPr/>
        </p:nvSpPr>
        <p:spPr bwMode="auto">
          <a:xfrm>
            <a:off x="3529013" y="4673600"/>
            <a:ext cx="593725" cy="290513"/>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b="1" dirty="0">
                <a:solidFill>
                  <a:schemeClr val="bg1"/>
                </a:solidFill>
                <a:latin typeface="Meiryo UI" panose="020B0604030504040204" pitchFamily="50" charset="-128"/>
                <a:ea typeface="Meiryo UI" panose="020B0604030504040204" pitchFamily="50" charset="-128"/>
              </a:rPr>
              <a:t>会場</a:t>
            </a:r>
          </a:p>
        </p:txBody>
      </p:sp>
      <p:sp>
        <p:nvSpPr>
          <p:cNvPr id="2085" name="テキスト ボックス 78">
            <a:extLst>
              <a:ext uri="{FF2B5EF4-FFF2-40B4-BE49-F238E27FC236}">
                <a16:creationId xmlns:a16="http://schemas.microsoft.com/office/drawing/2014/main" id="{B791CB64-5053-46E7-96FB-B7710E68AB16}"/>
              </a:ext>
            </a:extLst>
          </p:cNvPr>
          <p:cNvSpPr txBox="1">
            <a:spLocks noChangeArrowheads="1"/>
          </p:cNvSpPr>
          <p:nvPr/>
        </p:nvSpPr>
        <p:spPr bwMode="auto">
          <a:xfrm>
            <a:off x="4044951" y="8607337"/>
            <a:ext cx="19062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1400" b="1" dirty="0">
                <a:solidFill>
                  <a:srgbClr val="FF7C80"/>
                </a:solidFill>
                <a:latin typeface="Meiryo UI" panose="020B0604030504040204" pitchFamily="50" charset="-128"/>
                <a:ea typeface="Meiryo UI" panose="020B0604030504040204" pitchFamily="50" charset="-128"/>
              </a:rPr>
              <a:t>富国生命ビル（東京）</a:t>
            </a:r>
            <a:endParaRPr lang="en-US" altLang="ja-JP" sz="1400" b="1" dirty="0">
              <a:solidFill>
                <a:srgbClr val="FF7C80"/>
              </a:solidFill>
              <a:latin typeface="Meiryo UI" panose="020B0604030504040204" pitchFamily="50" charset="-128"/>
              <a:ea typeface="Meiryo UI" panose="020B0604030504040204" pitchFamily="50" charset="-128"/>
            </a:endParaRPr>
          </a:p>
        </p:txBody>
      </p:sp>
      <p:sp>
        <p:nvSpPr>
          <p:cNvPr id="2086" name="テキスト ボックス 57">
            <a:extLst>
              <a:ext uri="{FF2B5EF4-FFF2-40B4-BE49-F238E27FC236}">
                <a16:creationId xmlns:a16="http://schemas.microsoft.com/office/drawing/2014/main" id="{8B27C9F8-E282-48E6-8987-33ECB2DBBBE8}"/>
              </a:ext>
            </a:extLst>
          </p:cNvPr>
          <p:cNvSpPr txBox="1">
            <a:spLocks noChangeArrowheads="1"/>
          </p:cNvSpPr>
          <p:nvPr/>
        </p:nvSpPr>
        <p:spPr bwMode="auto">
          <a:xfrm>
            <a:off x="1199663" y="1411621"/>
            <a:ext cx="40052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事業概要の説明　　　</a:t>
            </a:r>
            <a:r>
              <a:rPr lang="ja-JP" altLang="en-US" sz="1400" dirty="0">
                <a:solidFill>
                  <a:srgbClr val="FF0000"/>
                </a:solidFill>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お仕事の魅力の説明</a:t>
            </a:r>
            <a:endParaRPr lang="en-US" altLang="ja-JP" sz="1400" dirty="0">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先輩社員との座談会</a:t>
            </a:r>
            <a:r>
              <a:rPr lang="ja-JP" altLang="en-US" sz="1400" dirty="0">
                <a:solidFill>
                  <a:srgbClr val="FF0000"/>
                </a:solidFill>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設備見学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対面のみ</a:t>
            </a:r>
            <a:r>
              <a:rPr lang="en-US" altLang="ja-JP" sz="1400" dirty="0">
                <a:latin typeface="Meiryo UI" panose="020B0604030504040204" pitchFamily="50" charset="-128"/>
                <a:ea typeface="Meiryo UI" panose="020B0604030504040204" pitchFamily="50" charset="-128"/>
              </a:rPr>
              <a:t>)</a:t>
            </a:r>
          </a:p>
        </p:txBody>
      </p:sp>
      <p:sp>
        <p:nvSpPr>
          <p:cNvPr id="60" name="円/楕円 125">
            <a:extLst>
              <a:ext uri="{FF2B5EF4-FFF2-40B4-BE49-F238E27FC236}">
                <a16:creationId xmlns:a16="http://schemas.microsoft.com/office/drawing/2014/main" id="{67939D1F-3DA9-46A9-823C-E0AC0E265FB5}"/>
              </a:ext>
            </a:extLst>
          </p:cNvPr>
          <p:cNvSpPr/>
          <p:nvPr/>
        </p:nvSpPr>
        <p:spPr bwMode="auto">
          <a:xfrm>
            <a:off x="499576" y="1386221"/>
            <a:ext cx="574675" cy="576262"/>
          </a:xfrm>
          <a:prstGeom prst="ellipse">
            <a:avLst/>
          </a:prstGeom>
          <a:solidFill>
            <a:srgbClr val="FF7C80"/>
          </a:solidFill>
          <a:ln w="3175">
            <a:solidFill>
              <a:srgbClr val="FF7C8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62" name="円/楕円 125">
            <a:extLst>
              <a:ext uri="{FF2B5EF4-FFF2-40B4-BE49-F238E27FC236}">
                <a16:creationId xmlns:a16="http://schemas.microsoft.com/office/drawing/2014/main" id="{5FB89AEB-2D35-40B9-AD22-2712567F289C}"/>
              </a:ext>
            </a:extLst>
          </p:cNvPr>
          <p:cNvSpPr/>
          <p:nvPr/>
        </p:nvSpPr>
        <p:spPr bwMode="auto">
          <a:xfrm>
            <a:off x="542438" y="1424321"/>
            <a:ext cx="503238" cy="504825"/>
          </a:xfrm>
          <a:prstGeom prst="ellipse">
            <a:avLst/>
          </a:prstGeom>
          <a:noFill/>
          <a:ln w="19050">
            <a:solidFill>
              <a:schemeClr val="bg1">
                <a:lumMod val="9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63" name="テキスト ボックス 62">
            <a:extLst>
              <a:ext uri="{FF2B5EF4-FFF2-40B4-BE49-F238E27FC236}">
                <a16:creationId xmlns:a16="http://schemas.microsoft.com/office/drawing/2014/main" id="{5C0F573A-7C01-47A6-A07A-D5E94FC6E905}"/>
              </a:ext>
            </a:extLst>
          </p:cNvPr>
          <p:cNvSpPr txBox="1"/>
          <p:nvPr/>
        </p:nvSpPr>
        <p:spPr bwMode="auto">
          <a:xfrm>
            <a:off x="575776" y="1479883"/>
            <a:ext cx="441325" cy="400050"/>
          </a:xfrm>
          <a:prstGeom prst="rect">
            <a:avLst/>
          </a:prstGeom>
          <a:noFill/>
        </p:spPr>
        <p:txBody>
          <a:bodyPr wrap="none">
            <a:spAutoFit/>
          </a:bodyPr>
          <a:lstStyle/>
          <a:p>
            <a:pPr algn="ctr">
              <a:defRPr/>
            </a:pPr>
            <a:r>
              <a:rPr lang="ja-JP" altLang="en-US" sz="1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開催</a:t>
            </a:r>
            <a:endParaRPr lang="en-US" altLang="ja-JP" sz="1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1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内容</a:t>
            </a:r>
            <a:endParaRPr lang="en-US" altLang="ja-JP" sz="1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2090" name="テキスト ボックス 100">
            <a:extLst>
              <a:ext uri="{FF2B5EF4-FFF2-40B4-BE49-F238E27FC236}">
                <a16:creationId xmlns:a16="http://schemas.microsoft.com/office/drawing/2014/main" id="{69848AD8-656B-4BE3-8B5A-307DC5CE3306}"/>
              </a:ext>
            </a:extLst>
          </p:cNvPr>
          <p:cNvSpPr txBox="1">
            <a:spLocks noChangeArrowheads="1"/>
          </p:cNvSpPr>
          <p:nvPr/>
        </p:nvSpPr>
        <p:spPr bwMode="auto">
          <a:xfrm>
            <a:off x="4000500" y="3921970"/>
            <a:ext cx="277191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900" dirty="0">
                <a:latin typeface="Meiryo UI" panose="020B0604030504040204" pitchFamily="50" charset="-128"/>
                <a:ea typeface="Meiryo UI" panose="020B0604030504040204" pitchFamily="50" charset="-128"/>
              </a:rPr>
              <a:t>・お申込にあたり「別紙</a:t>
            </a:r>
            <a:r>
              <a:rPr lang="en-US" altLang="ja-JP" sz="900" dirty="0">
                <a:latin typeface="Meiryo UI" panose="020B0604030504040204" pitchFamily="50" charset="-128"/>
                <a:ea typeface="Meiryo UI" panose="020B0604030504040204" pitchFamily="50" charset="-128"/>
              </a:rPr>
              <a:t>4 </a:t>
            </a:r>
            <a:r>
              <a:rPr lang="ja-JP" altLang="en-US" sz="900" dirty="0">
                <a:latin typeface="Meiryo UI" panose="020B0604030504040204" pitchFamily="50" charset="-128"/>
                <a:ea typeface="Meiryo UI" panose="020B0604030504040204" pitchFamily="50" charset="-128"/>
              </a:rPr>
              <a:t>原子力発電所の見学会参加に</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　ついて」をご確認の上、お申込ください。</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a:t>
            </a:r>
            <a:r>
              <a:rPr lang="ja-JP" altLang="en-US" sz="900" b="1" dirty="0">
                <a:latin typeface="Meiryo UI" panose="020B0604030504040204" pitchFamily="50" charset="-128"/>
                <a:ea typeface="Meiryo UI" panose="020B0604030504040204" pitchFamily="50" charset="-128"/>
              </a:rPr>
              <a:t>保護者さまもご一緒に参加可能です。</a:t>
            </a:r>
            <a:endParaRPr lang="en-US" altLang="ja-JP" sz="900" b="1" dirty="0">
              <a:latin typeface="Meiryo UI" panose="020B0604030504040204" pitchFamily="50" charset="-128"/>
              <a:ea typeface="Meiryo UI" panose="020B0604030504040204" pitchFamily="50" charset="-128"/>
            </a:endParaRPr>
          </a:p>
        </p:txBody>
      </p:sp>
      <p:grpSp>
        <p:nvGrpSpPr>
          <p:cNvPr id="2091" name="グループ化 97">
            <a:extLst>
              <a:ext uri="{FF2B5EF4-FFF2-40B4-BE49-F238E27FC236}">
                <a16:creationId xmlns:a16="http://schemas.microsoft.com/office/drawing/2014/main" id="{C37B96F0-5065-4795-A421-44CED932C669}"/>
              </a:ext>
            </a:extLst>
          </p:cNvPr>
          <p:cNvGrpSpPr>
            <a:grpSpLocks/>
          </p:cNvGrpSpPr>
          <p:nvPr/>
        </p:nvGrpSpPr>
        <p:grpSpPr bwMode="auto">
          <a:xfrm>
            <a:off x="1284288" y="4588706"/>
            <a:ext cx="2972289" cy="903982"/>
            <a:chOff x="1285490" y="2202415"/>
            <a:chExt cx="2971050" cy="903344"/>
          </a:xfrm>
        </p:grpSpPr>
        <p:sp>
          <p:nvSpPr>
            <p:cNvPr id="2106" name="テキスト ボックス 77">
              <a:extLst>
                <a:ext uri="{FF2B5EF4-FFF2-40B4-BE49-F238E27FC236}">
                  <a16:creationId xmlns:a16="http://schemas.microsoft.com/office/drawing/2014/main" id="{3BC625D3-EC19-406C-93C0-3171CD4E8CEA}"/>
                </a:ext>
              </a:extLst>
            </p:cNvPr>
            <p:cNvSpPr txBox="1">
              <a:spLocks noChangeArrowheads="1"/>
            </p:cNvSpPr>
            <p:nvPr/>
          </p:nvSpPr>
          <p:spPr bwMode="auto">
            <a:xfrm>
              <a:off x="1325963" y="2202415"/>
              <a:ext cx="1575415" cy="52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2800" b="1" dirty="0">
                  <a:latin typeface="Arial Black" panose="020B0A04020102020204" pitchFamily="34" charset="0"/>
                  <a:ea typeface="Meiryo UI" panose="020B0604030504040204" pitchFamily="50" charset="-128"/>
                </a:rPr>
                <a:t>8</a:t>
              </a:r>
              <a:r>
                <a:rPr lang="ja-JP" altLang="en-US" sz="1600" b="1" dirty="0">
                  <a:latin typeface="Arial Black" panose="020B0A04020102020204" pitchFamily="34" charset="0"/>
                  <a:ea typeface="Meiryo UI" panose="020B0604030504040204" pitchFamily="50" charset="-128"/>
                </a:rPr>
                <a:t>月</a:t>
              </a:r>
              <a:r>
                <a:rPr lang="en-US" altLang="ja-JP" sz="2800" b="1" dirty="0">
                  <a:latin typeface="Arial Black" panose="020B0A04020102020204" pitchFamily="34" charset="0"/>
                  <a:ea typeface="Meiryo UI" panose="020B0604030504040204" pitchFamily="50" charset="-128"/>
                </a:rPr>
                <a:t>4</a:t>
              </a:r>
              <a:r>
                <a:rPr lang="ja-JP" altLang="en-US" sz="1600" b="1" dirty="0">
                  <a:latin typeface="Arial Black" panose="020B0A04020102020204" pitchFamily="34" charset="0"/>
                  <a:ea typeface="Meiryo UI" panose="020B0604030504040204" pitchFamily="50" charset="-128"/>
                </a:rPr>
                <a:t>日 </a:t>
              </a:r>
              <a:r>
                <a:rPr lang="en-US" altLang="ja-JP" sz="1600" b="1" dirty="0">
                  <a:latin typeface="Arial Black" panose="020B0A04020102020204" pitchFamily="34" charset="0"/>
                  <a:ea typeface="Meiryo UI" panose="020B0604030504040204" pitchFamily="50" charset="-128"/>
                </a:rPr>
                <a:t>(</a:t>
              </a:r>
              <a:r>
                <a:rPr lang="ja-JP" altLang="en-US" sz="1600" b="1" dirty="0">
                  <a:latin typeface="Arial Black" panose="020B0A04020102020204" pitchFamily="34" charset="0"/>
                  <a:ea typeface="Meiryo UI" panose="020B0604030504040204" pitchFamily="50" charset="-128"/>
                </a:rPr>
                <a:t>火</a:t>
              </a:r>
              <a:r>
                <a:rPr lang="en-US" altLang="ja-JP" sz="1600" b="1" dirty="0">
                  <a:latin typeface="Arial Black" panose="020B0A04020102020204" pitchFamily="34" charset="0"/>
                  <a:ea typeface="Meiryo UI" panose="020B0604030504040204" pitchFamily="50" charset="-128"/>
                </a:rPr>
                <a:t>) </a:t>
              </a:r>
            </a:p>
          </p:txBody>
        </p:sp>
        <p:sp>
          <p:nvSpPr>
            <p:cNvPr id="2107" name="テキスト ボックス 95">
              <a:extLst>
                <a:ext uri="{FF2B5EF4-FFF2-40B4-BE49-F238E27FC236}">
                  <a16:creationId xmlns:a16="http://schemas.microsoft.com/office/drawing/2014/main" id="{60E190C9-5D56-4996-91AA-D12A12EBD091}"/>
                </a:ext>
              </a:extLst>
            </p:cNvPr>
            <p:cNvSpPr txBox="1">
              <a:spLocks noChangeArrowheads="1"/>
            </p:cNvSpPr>
            <p:nvPr/>
          </p:nvSpPr>
          <p:spPr bwMode="auto">
            <a:xfrm>
              <a:off x="1325963" y="2612865"/>
              <a:ext cx="1296609" cy="27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b="1" dirty="0">
                  <a:latin typeface="Meiryo UI" panose="020B0604030504040204" pitchFamily="50" charset="-128"/>
                  <a:ea typeface="Meiryo UI" panose="020B0604030504040204" pitchFamily="50" charset="-128"/>
                </a:rPr>
                <a:t>12:30</a:t>
              </a:r>
              <a:r>
                <a:rPr lang="ja-JP" altLang="en-US" sz="1200" b="1" dirty="0">
                  <a:latin typeface="Meiryo UI" panose="020B0604030504040204" pitchFamily="50" charset="-128"/>
                  <a:ea typeface="Meiryo UI" panose="020B0604030504040204" pitchFamily="50" charset="-128"/>
                </a:rPr>
                <a:t>～</a:t>
              </a:r>
              <a:r>
                <a:rPr lang="en-US" altLang="ja-JP" sz="1200" b="1" dirty="0">
                  <a:latin typeface="Meiryo UI" panose="020B0604030504040204" pitchFamily="50" charset="-128"/>
                  <a:ea typeface="Meiryo UI" panose="020B0604030504040204" pitchFamily="50" charset="-128"/>
                </a:rPr>
                <a:t>17:00</a:t>
              </a:r>
            </a:p>
          </p:txBody>
        </p:sp>
        <p:sp>
          <p:nvSpPr>
            <p:cNvPr id="2108" name="テキスト ボックス 95">
              <a:extLst>
                <a:ext uri="{FF2B5EF4-FFF2-40B4-BE49-F238E27FC236}">
                  <a16:creationId xmlns:a16="http://schemas.microsoft.com/office/drawing/2014/main" id="{40205CCF-3506-4364-B42B-0CD09E7F34F2}"/>
                </a:ext>
              </a:extLst>
            </p:cNvPr>
            <p:cNvSpPr txBox="1">
              <a:spLocks noChangeArrowheads="1"/>
            </p:cNvSpPr>
            <p:nvPr/>
          </p:nvSpPr>
          <p:spPr bwMode="auto">
            <a:xfrm>
              <a:off x="1285490" y="2828955"/>
              <a:ext cx="2971050" cy="27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b="1" dirty="0">
                  <a:solidFill>
                    <a:srgbClr val="FF0000"/>
                  </a:solidFill>
                  <a:latin typeface="Meiryo UI" panose="020B0604030504040204" pitchFamily="50" charset="-128"/>
                  <a:ea typeface="Meiryo UI" panose="020B0604030504040204" pitchFamily="50" charset="-128"/>
                </a:rPr>
                <a:t>【</a:t>
              </a:r>
              <a:r>
                <a:rPr lang="ja-JP" altLang="en-US" sz="1200" b="1" dirty="0">
                  <a:solidFill>
                    <a:srgbClr val="FF0000"/>
                  </a:solidFill>
                  <a:latin typeface="Meiryo UI" panose="020B0604030504040204" pitchFamily="50" charset="-128"/>
                  <a:ea typeface="Meiryo UI" panose="020B0604030504040204" pitchFamily="50" charset="-128"/>
                </a:rPr>
                <a:t>申込期日：</a:t>
              </a:r>
              <a:r>
                <a:rPr lang="en-US" altLang="ja-JP" sz="1200" b="1" dirty="0">
                  <a:solidFill>
                    <a:srgbClr val="FF0000"/>
                  </a:solidFill>
                  <a:latin typeface="Meiryo UI" panose="020B0604030504040204" pitchFamily="50" charset="-128"/>
                  <a:ea typeface="Meiryo UI" panose="020B0604030504040204" pitchFamily="50" charset="-128"/>
                </a:rPr>
                <a:t>7</a:t>
              </a:r>
              <a:r>
                <a:rPr lang="ja-JP" altLang="en-US" sz="1200" b="1" dirty="0">
                  <a:solidFill>
                    <a:srgbClr val="FF0000"/>
                  </a:solidFill>
                  <a:latin typeface="Meiryo UI" panose="020B0604030504040204" pitchFamily="50" charset="-128"/>
                  <a:ea typeface="Meiryo UI" panose="020B0604030504040204" pitchFamily="50" charset="-128"/>
                </a:rPr>
                <a:t>月</a:t>
              </a:r>
              <a:r>
                <a:rPr lang="en-US" altLang="ja-JP" sz="1200" b="1" dirty="0">
                  <a:solidFill>
                    <a:srgbClr val="FF0000"/>
                  </a:solidFill>
                  <a:latin typeface="Meiryo UI" panose="020B0604030504040204" pitchFamily="50" charset="-128"/>
                  <a:ea typeface="Meiryo UI" panose="020B0604030504040204" pitchFamily="50" charset="-128"/>
                </a:rPr>
                <a:t>22</a:t>
              </a:r>
              <a:r>
                <a:rPr lang="ja-JP" altLang="en-US" sz="1200" b="1">
                  <a:solidFill>
                    <a:srgbClr val="FF0000"/>
                  </a:solidFill>
                  <a:latin typeface="Meiryo UI" panose="020B0604030504040204" pitchFamily="50" charset="-128"/>
                  <a:ea typeface="Meiryo UI" panose="020B0604030504040204" pitchFamily="50" charset="-128"/>
                </a:rPr>
                <a:t>日（水）</a:t>
              </a:r>
              <a:r>
                <a:rPr lang="en-US" altLang="ja-JP" sz="1200" b="1" dirty="0">
                  <a:solidFill>
                    <a:srgbClr val="FF0000"/>
                  </a:solidFill>
                  <a:latin typeface="Meiryo UI" panose="020B0604030504040204" pitchFamily="50" charset="-128"/>
                  <a:ea typeface="Meiryo UI" panose="020B0604030504040204" pitchFamily="50" charset="-128"/>
                </a:rPr>
                <a:t>】 </a:t>
              </a:r>
              <a:r>
                <a:rPr lang="en-US" altLang="ja-JP" sz="900" b="1" dirty="0">
                  <a:solidFill>
                    <a:srgbClr val="FF0000"/>
                  </a:solidFill>
                  <a:latin typeface="Meiryo UI" panose="020B0604030504040204" pitchFamily="50" charset="-128"/>
                  <a:ea typeface="Meiryo UI" panose="020B0604030504040204" pitchFamily="50" charset="-128"/>
                </a:rPr>
                <a:t>※</a:t>
              </a:r>
              <a:r>
                <a:rPr lang="ja-JP" altLang="en-US" sz="900" b="1" dirty="0">
                  <a:solidFill>
                    <a:srgbClr val="FF0000"/>
                  </a:solidFill>
                  <a:latin typeface="Meiryo UI" panose="020B0604030504040204" pitchFamily="50" charset="-128"/>
                  <a:ea typeface="Meiryo UI" panose="020B0604030504040204" pitchFamily="50" charset="-128"/>
                </a:rPr>
                <a:t>定員</a:t>
              </a:r>
              <a:r>
                <a:rPr lang="en-US" altLang="ja-JP" sz="900" b="1" dirty="0">
                  <a:solidFill>
                    <a:srgbClr val="FF0000"/>
                  </a:solidFill>
                  <a:latin typeface="Meiryo UI" panose="020B0604030504040204" pitchFamily="50" charset="-128"/>
                  <a:ea typeface="Meiryo UI" panose="020B0604030504040204" pitchFamily="50" charset="-128"/>
                </a:rPr>
                <a:t>30</a:t>
              </a:r>
              <a:r>
                <a:rPr lang="ja-JP" altLang="en-US" sz="900" b="1" dirty="0">
                  <a:solidFill>
                    <a:srgbClr val="FF0000"/>
                  </a:solidFill>
                  <a:latin typeface="Meiryo UI" panose="020B0604030504040204" pitchFamily="50" charset="-128"/>
                  <a:ea typeface="Meiryo UI" panose="020B0604030504040204" pitchFamily="50" charset="-128"/>
                </a:rPr>
                <a:t>名</a:t>
              </a:r>
              <a:endParaRPr lang="en-US" altLang="ja-JP" sz="1200" b="1" dirty="0">
                <a:solidFill>
                  <a:srgbClr val="FF0000"/>
                </a:solidFill>
                <a:latin typeface="Meiryo UI" panose="020B0604030504040204" pitchFamily="50" charset="-128"/>
                <a:ea typeface="Meiryo UI" panose="020B0604030504040204" pitchFamily="50" charset="-128"/>
              </a:endParaRPr>
            </a:p>
          </p:txBody>
        </p:sp>
      </p:grpSp>
      <p:sp>
        <p:nvSpPr>
          <p:cNvPr id="2103" name="テキスト ボックス 77">
            <a:extLst>
              <a:ext uri="{FF2B5EF4-FFF2-40B4-BE49-F238E27FC236}">
                <a16:creationId xmlns:a16="http://schemas.microsoft.com/office/drawing/2014/main" id="{D525D9FD-AC5F-4911-A34F-12055AAE950F}"/>
              </a:ext>
            </a:extLst>
          </p:cNvPr>
          <p:cNvSpPr txBox="1">
            <a:spLocks noChangeArrowheads="1"/>
          </p:cNvSpPr>
          <p:nvPr/>
        </p:nvSpPr>
        <p:spPr bwMode="auto">
          <a:xfrm>
            <a:off x="1325487" y="8502910"/>
            <a:ext cx="18149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2800" b="1" dirty="0">
                <a:latin typeface="Arial Black" panose="020B0A04020102020204" pitchFamily="34" charset="0"/>
                <a:ea typeface="Meiryo UI" panose="020B0604030504040204" pitchFamily="50" charset="-128"/>
              </a:rPr>
              <a:t>7</a:t>
            </a:r>
            <a:r>
              <a:rPr lang="ja-JP" altLang="en-US" sz="1600" b="1" dirty="0">
                <a:latin typeface="Arial Black" panose="020B0A04020102020204" pitchFamily="34" charset="0"/>
                <a:ea typeface="Meiryo UI" panose="020B0604030504040204" pitchFamily="50" charset="-128"/>
              </a:rPr>
              <a:t>月</a:t>
            </a:r>
            <a:r>
              <a:rPr lang="en-US" altLang="ja-JP" sz="2800" b="1" dirty="0">
                <a:latin typeface="Arial Black" panose="020B0A04020102020204" pitchFamily="34" charset="0"/>
                <a:ea typeface="Meiryo UI" panose="020B0604030504040204" pitchFamily="50" charset="-128"/>
              </a:rPr>
              <a:t>30</a:t>
            </a:r>
            <a:r>
              <a:rPr lang="ja-JP" altLang="en-US" sz="1600" b="1" dirty="0">
                <a:latin typeface="Arial Black" panose="020B0A04020102020204" pitchFamily="34" charset="0"/>
                <a:ea typeface="Meiryo UI" panose="020B0604030504040204" pitchFamily="50" charset="-128"/>
              </a:rPr>
              <a:t>日 </a:t>
            </a:r>
            <a:r>
              <a:rPr lang="en-US" altLang="ja-JP" sz="1600" b="1" dirty="0">
                <a:latin typeface="Arial Black" panose="020B0A04020102020204" pitchFamily="34" charset="0"/>
                <a:ea typeface="Meiryo UI" panose="020B0604030504040204" pitchFamily="50" charset="-128"/>
              </a:rPr>
              <a:t>(</a:t>
            </a:r>
            <a:r>
              <a:rPr lang="ja-JP" altLang="en-US" sz="1600" b="1" dirty="0">
                <a:latin typeface="Arial Black" panose="020B0A04020102020204" pitchFamily="34" charset="0"/>
                <a:ea typeface="Meiryo UI" panose="020B0604030504040204" pitchFamily="50" charset="-128"/>
              </a:rPr>
              <a:t>木</a:t>
            </a:r>
            <a:r>
              <a:rPr lang="en-US" altLang="ja-JP" sz="1600" b="1" dirty="0">
                <a:latin typeface="Arial Black" panose="020B0A04020102020204" pitchFamily="34" charset="0"/>
                <a:ea typeface="Meiryo UI" panose="020B0604030504040204" pitchFamily="50" charset="-128"/>
              </a:rPr>
              <a:t>) </a:t>
            </a:r>
          </a:p>
        </p:txBody>
      </p:sp>
      <p:sp>
        <p:nvSpPr>
          <p:cNvPr id="2104" name="テキスト ボックス 95">
            <a:extLst>
              <a:ext uri="{FF2B5EF4-FFF2-40B4-BE49-F238E27FC236}">
                <a16:creationId xmlns:a16="http://schemas.microsoft.com/office/drawing/2014/main" id="{14651368-83CD-44C9-8C4D-7736E7F450DD}"/>
              </a:ext>
            </a:extLst>
          </p:cNvPr>
          <p:cNvSpPr txBox="1">
            <a:spLocks noChangeArrowheads="1"/>
          </p:cNvSpPr>
          <p:nvPr/>
        </p:nvSpPr>
        <p:spPr bwMode="auto">
          <a:xfrm>
            <a:off x="1353255" y="8873300"/>
            <a:ext cx="1297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b="1" dirty="0">
                <a:latin typeface="Meiryo UI" panose="020B0604030504040204" pitchFamily="50" charset="-128"/>
                <a:ea typeface="Meiryo UI" panose="020B0604030504040204" pitchFamily="50" charset="-128"/>
              </a:rPr>
              <a:t>13:30</a:t>
            </a:r>
            <a:r>
              <a:rPr lang="ja-JP" altLang="en-US" sz="1200" b="1" dirty="0">
                <a:latin typeface="Meiryo UI" panose="020B0604030504040204" pitchFamily="50" charset="-128"/>
                <a:ea typeface="Meiryo UI" panose="020B0604030504040204" pitchFamily="50" charset="-128"/>
              </a:rPr>
              <a:t>～</a:t>
            </a:r>
            <a:r>
              <a:rPr lang="en-US" altLang="ja-JP" sz="1200" b="1" dirty="0">
                <a:latin typeface="Meiryo UI" panose="020B0604030504040204" pitchFamily="50" charset="-128"/>
                <a:ea typeface="Meiryo UI" panose="020B0604030504040204" pitchFamily="50" charset="-128"/>
              </a:rPr>
              <a:t>17:00</a:t>
            </a:r>
          </a:p>
        </p:txBody>
      </p:sp>
      <p:sp>
        <p:nvSpPr>
          <p:cNvPr id="2105" name="テキスト ボックス 95">
            <a:extLst>
              <a:ext uri="{FF2B5EF4-FFF2-40B4-BE49-F238E27FC236}">
                <a16:creationId xmlns:a16="http://schemas.microsoft.com/office/drawing/2014/main" id="{1F880112-AB2C-4F6F-8E50-84A25D63E939}"/>
              </a:ext>
            </a:extLst>
          </p:cNvPr>
          <p:cNvSpPr txBox="1">
            <a:spLocks noChangeArrowheads="1"/>
          </p:cNvSpPr>
          <p:nvPr/>
        </p:nvSpPr>
        <p:spPr bwMode="auto">
          <a:xfrm>
            <a:off x="1341438" y="9073199"/>
            <a:ext cx="299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b="1" dirty="0">
                <a:solidFill>
                  <a:srgbClr val="FF0000"/>
                </a:solidFill>
                <a:latin typeface="Meiryo UI" panose="020B0604030504040204" pitchFamily="50" charset="-128"/>
                <a:ea typeface="Meiryo UI" panose="020B0604030504040204" pitchFamily="50" charset="-128"/>
              </a:rPr>
              <a:t>【</a:t>
            </a:r>
            <a:r>
              <a:rPr lang="ja-JP" altLang="en-US" sz="1200" b="1" dirty="0">
                <a:solidFill>
                  <a:srgbClr val="FF0000"/>
                </a:solidFill>
                <a:latin typeface="Meiryo UI" panose="020B0604030504040204" pitchFamily="50" charset="-128"/>
                <a:ea typeface="Meiryo UI" panose="020B0604030504040204" pitchFamily="50" charset="-128"/>
              </a:rPr>
              <a:t>申込期日：</a:t>
            </a:r>
            <a:r>
              <a:rPr lang="en-US" altLang="ja-JP" sz="1200" b="1" dirty="0">
                <a:solidFill>
                  <a:srgbClr val="FF0000"/>
                </a:solidFill>
                <a:latin typeface="Meiryo UI" panose="020B0604030504040204" pitchFamily="50" charset="-128"/>
                <a:ea typeface="Meiryo UI" panose="020B0604030504040204" pitchFamily="50" charset="-128"/>
              </a:rPr>
              <a:t>7</a:t>
            </a:r>
            <a:r>
              <a:rPr lang="ja-JP" altLang="en-US" sz="1200" b="1" dirty="0">
                <a:solidFill>
                  <a:srgbClr val="FF0000"/>
                </a:solidFill>
                <a:latin typeface="Meiryo UI" panose="020B0604030504040204" pitchFamily="50" charset="-128"/>
                <a:ea typeface="Meiryo UI" panose="020B0604030504040204" pitchFamily="50" charset="-128"/>
              </a:rPr>
              <a:t>月</a:t>
            </a:r>
            <a:r>
              <a:rPr lang="en-US" altLang="ja-JP" sz="1200" b="1" dirty="0">
                <a:solidFill>
                  <a:srgbClr val="FF0000"/>
                </a:solidFill>
                <a:latin typeface="Meiryo UI" panose="020B0604030504040204" pitchFamily="50" charset="-128"/>
                <a:ea typeface="Meiryo UI" panose="020B0604030504040204" pitchFamily="50" charset="-128"/>
              </a:rPr>
              <a:t>22</a:t>
            </a:r>
            <a:r>
              <a:rPr lang="ja-JP" altLang="en-US" sz="1200" b="1" dirty="0">
                <a:solidFill>
                  <a:srgbClr val="FF0000"/>
                </a:solidFill>
                <a:latin typeface="Meiryo UI" panose="020B0604030504040204" pitchFamily="50" charset="-128"/>
                <a:ea typeface="Meiryo UI" panose="020B0604030504040204" pitchFamily="50" charset="-128"/>
              </a:rPr>
              <a:t>日（水）</a:t>
            </a:r>
            <a:r>
              <a:rPr lang="en-US" altLang="ja-JP" sz="1200" b="1" dirty="0">
                <a:solidFill>
                  <a:srgbClr val="FF0000"/>
                </a:solidFill>
                <a:latin typeface="Meiryo UI" panose="020B0604030504040204" pitchFamily="50" charset="-128"/>
                <a:ea typeface="Meiryo UI" panose="020B0604030504040204" pitchFamily="50" charset="-128"/>
              </a:rPr>
              <a:t>】</a:t>
            </a:r>
            <a:r>
              <a:rPr lang="en-US" altLang="ja-JP" sz="900" b="1" dirty="0">
                <a:solidFill>
                  <a:srgbClr val="FF0000"/>
                </a:solidFill>
                <a:latin typeface="Meiryo UI" panose="020B0604030504040204" pitchFamily="50" charset="-128"/>
                <a:ea typeface="Meiryo UI" panose="020B0604030504040204" pitchFamily="50" charset="-128"/>
              </a:rPr>
              <a:t>  ※</a:t>
            </a:r>
            <a:r>
              <a:rPr lang="ja-JP" altLang="en-US" sz="900" b="1" dirty="0">
                <a:solidFill>
                  <a:srgbClr val="FF0000"/>
                </a:solidFill>
                <a:latin typeface="Meiryo UI" panose="020B0604030504040204" pitchFamily="50" charset="-128"/>
                <a:ea typeface="Meiryo UI" panose="020B0604030504040204" pitchFamily="50" charset="-128"/>
              </a:rPr>
              <a:t>定員</a:t>
            </a:r>
            <a:r>
              <a:rPr lang="en-US" altLang="ja-JP" sz="900" b="1" dirty="0">
                <a:solidFill>
                  <a:srgbClr val="FF0000"/>
                </a:solidFill>
                <a:latin typeface="Meiryo UI" panose="020B0604030504040204" pitchFamily="50" charset="-128"/>
                <a:ea typeface="Meiryo UI" panose="020B0604030504040204" pitchFamily="50" charset="-128"/>
              </a:rPr>
              <a:t>15</a:t>
            </a:r>
            <a:r>
              <a:rPr lang="ja-JP" altLang="en-US" sz="900" b="1" dirty="0">
                <a:solidFill>
                  <a:srgbClr val="FF0000"/>
                </a:solidFill>
                <a:latin typeface="Meiryo UI" panose="020B0604030504040204" pitchFamily="50" charset="-128"/>
                <a:ea typeface="Meiryo UI" panose="020B0604030504040204" pitchFamily="50" charset="-128"/>
              </a:rPr>
              <a:t>名</a:t>
            </a:r>
            <a:endParaRPr lang="en-US" altLang="ja-JP" sz="1200" b="1" dirty="0">
              <a:solidFill>
                <a:srgbClr val="FF0000"/>
              </a:solidFill>
              <a:latin typeface="Meiryo UI" panose="020B0604030504040204" pitchFamily="50" charset="-128"/>
              <a:ea typeface="Meiryo UI" panose="020B0604030504040204" pitchFamily="50" charset="-128"/>
            </a:endParaRPr>
          </a:p>
        </p:txBody>
      </p:sp>
      <p:grpSp>
        <p:nvGrpSpPr>
          <p:cNvPr id="2093" name="グループ化 107">
            <a:extLst>
              <a:ext uri="{FF2B5EF4-FFF2-40B4-BE49-F238E27FC236}">
                <a16:creationId xmlns:a16="http://schemas.microsoft.com/office/drawing/2014/main" id="{CBADC4F7-A1D1-4209-98A5-E7F0C2BF4342}"/>
              </a:ext>
            </a:extLst>
          </p:cNvPr>
          <p:cNvGrpSpPr>
            <a:grpSpLocks/>
          </p:cNvGrpSpPr>
          <p:nvPr/>
        </p:nvGrpSpPr>
        <p:grpSpPr bwMode="auto">
          <a:xfrm>
            <a:off x="1314450" y="3524250"/>
            <a:ext cx="2860078" cy="930368"/>
            <a:chOff x="1259509" y="2115828"/>
            <a:chExt cx="2859913" cy="932450"/>
          </a:xfrm>
        </p:grpSpPr>
        <p:sp>
          <p:nvSpPr>
            <p:cNvPr id="2100" name="テキスト ボックス 77">
              <a:extLst>
                <a:ext uri="{FF2B5EF4-FFF2-40B4-BE49-F238E27FC236}">
                  <a16:creationId xmlns:a16="http://schemas.microsoft.com/office/drawing/2014/main" id="{7E56E38D-B8F1-445A-B5FB-AFDB084BC8F0}"/>
                </a:ext>
              </a:extLst>
            </p:cNvPr>
            <p:cNvSpPr txBox="1">
              <a:spLocks noChangeArrowheads="1"/>
            </p:cNvSpPr>
            <p:nvPr/>
          </p:nvSpPr>
          <p:spPr bwMode="auto">
            <a:xfrm>
              <a:off x="1307836" y="2115828"/>
              <a:ext cx="1814815" cy="524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2800" b="1" dirty="0">
                  <a:latin typeface="Arial Black" panose="020B0A04020102020204" pitchFamily="34" charset="0"/>
                  <a:ea typeface="Meiryo UI" panose="020B0604030504040204" pitchFamily="50" charset="-128"/>
                </a:rPr>
                <a:t>7</a:t>
              </a:r>
              <a:r>
                <a:rPr lang="ja-JP" altLang="en-US" sz="1600" b="1" dirty="0">
                  <a:latin typeface="Arial Black" panose="020B0A04020102020204" pitchFamily="34" charset="0"/>
                  <a:ea typeface="Meiryo UI" panose="020B0604030504040204" pitchFamily="50" charset="-128"/>
                </a:rPr>
                <a:t>月</a:t>
              </a:r>
              <a:r>
                <a:rPr lang="en-US" altLang="ja-JP" sz="2800" b="1" dirty="0">
                  <a:latin typeface="Arial Black" panose="020B0A04020102020204" pitchFamily="34" charset="0"/>
                  <a:ea typeface="Meiryo UI" panose="020B0604030504040204" pitchFamily="50" charset="-128"/>
                </a:rPr>
                <a:t>28</a:t>
              </a:r>
              <a:r>
                <a:rPr lang="ja-JP" altLang="en-US" sz="1600" b="1" dirty="0">
                  <a:latin typeface="Arial Black" panose="020B0A04020102020204" pitchFamily="34" charset="0"/>
                  <a:ea typeface="Meiryo UI" panose="020B0604030504040204" pitchFamily="50" charset="-128"/>
                </a:rPr>
                <a:t>日 </a:t>
              </a:r>
              <a:r>
                <a:rPr lang="en-US" altLang="ja-JP" sz="1600" b="1" dirty="0">
                  <a:latin typeface="Arial Black" panose="020B0A04020102020204" pitchFamily="34" charset="0"/>
                  <a:ea typeface="Meiryo UI" panose="020B0604030504040204" pitchFamily="50" charset="-128"/>
                </a:rPr>
                <a:t>(</a:t>
              </a:r>
              <a:r>
                <a:rPr lang="ja-JP" altLang="en-US" sz="1600" b="1" dirty="0">
                  <a:latin typeface="Arial Black" panose="020B0A04020102020204" pitchFamily="34" charset="0"/>
                  <a:ea typeface="Meiryo UI" panose="020B0604030504040204" pitchFamily="50" charset="-128"/>
                </a:rPr>
                <a:t>火</a:t>
              </a:r>
              <a:r>
                <a:rPr lang="en-US" altLang="ja-JP" sz="1600" b="1" dirty="0">
                  <a:latin typeface="Arial Black" panose="020B0A04020102020204" pitchFamily="34" charset="0"/>
                  <a:ea typeface="Meiryo UI" panose="020B0604030504040204" pitchFamily="50" charset="-128"/>
                </a:rPr>
                <a:t>) </a:t>
              </a:r>
            </a:p>
          </p:txBody>
        </p:sp>
        <p:sp>
          <p:nvSpPr>
            <p:cNvPr id="2101" name="テキスト ボックス 95">
              <a:extLst>
                <a:ext uri="{FF2B5EF4-FFF2-40B4-BE49-F238E27FC236}">
                  <a16:creationId xmlns:a16="http://schemas.microsoft.com/office/drawing/2014/main" id="{A701527B-1F62-4132-A6C2-1A76D0C35764}"/>
                </a:ext>
              </a:extLst>
            </p:cNvPr>
            <p:cNvSpPr txBox="1">
              <a:spLocks noChangeArrowheads="1"/>
            </p:cNvSpPr>
            <p:nvPr/>
          </p:nvSpPr>
          <p:spPr bwMode="auto">
            <a:xfrm>
              <a:off x="1325109" y="2510907"/>
              <a:ext cx="1297075" cy="27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b="1" dirty="0">
                  <a:latin typeface="Meiryo UI" panose="020B0604030504040204" pitchFamily="50" charset="-128"/>
                  <a:ea typeface="Meiryo UI" panose="020B0604030504040204" pitchFamily="50" charset="-128"/>
                </a:rPr>
                <a:t>10:00</a:t>
              </a:r>
              <a:r>
                <a:rPr lang="ja-JP" altLang="en-US" sz="1200" b="1" dirty="0">
                  <a:latin typeface="Meiryo UI" panose="020B0604030504040204" pitchFamily="50" charset="-128"/>
                  <a:ea typeface="Meiryo UI" panose="020B0604030504040204" pitchFamily="50" charset="-128"/>
                </a:rPr>
                <a:t>～</a:t>
              </a:r>
              <a:r>
                <a:rPr lang="en-US" altLang="ja-JP" sz="1200" b="1" dirty="0">
                  <a:latin typeface="Meiryo UI" panose="020B0604030504040204" pitchFamily="50" charset="-128"/>
                  <a:ea typeface="Meiryo UI" panose="020B0604030504040204" pitchFamily="50" charset="-128"/>
                </a:rPr>
                <a:t>14:50</a:t>
              </a:r>
              <a:endParaRPr lang="en-US" altLang="ja-JP" sz="1200" b="1" dirty="0">
                <a:solidFill>
                  <a:srgbClr val="FF0000"/>
                </a:solidFill>
                <a:latin typeface="Meiryo UI" panose="020B0604030504040204" pitchFamily="50" charset="-128"/>
                <a:ea typeface="Meiryo UI" panose="020B0604030504040204" pitchFamily="50" charset="-128"/>
              </a:endParaRPr>
            </a:p>
          </p:txBody>
        </p:sp>
        <p:sp>
          <p:nvSpPr>
            <p:cNvPr id="2102" name="テキスト ボックス 95">
              <a:extLst>
                <a:ext uri="{FF2B5EF4-FFF2-40B4-BE49-F238E27FC236}">
                  <a16:creationId xmlns:a16="http://schemas.microsoft.com/office/drawing/2014/main" id="{24C118A5-2880-4432-8066-B90B6EB19A19}"/>
                </a:ext>
              </a:extLst>
            </p:cNvPr>
            <p:cNvSpPr txBox="1">
              <a:spLocks noChangeArrowheads="1"/>
            </p:cNvSpPr>
            <p:nvPr/>
          </p:nvSpPr>
          <p:spPr bwMode="auto">
            <a:xfrm>
              <a:off x="1259509" y="2770659"/>
              <a:ext cx="2859913" cy="27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b="1" dirty="0">
                  <a:solidFill>
                    <a:srgbClr val="FF0000"/>
                  </a:solidFill>
                  <a:latin typeface="Meiryo UI" panose="020B0604030504040204" pitchFamily="50" charset="-128"/>
                  <a:ea typeface="Meiryo UI" panose="020B0604030504040204" pitchFamily="50" charset="-128"/>
                </a:rPr>
                <a:t>【</a:t>
              </a:r>
              <a:r>
                <a:rPr lang="ja-JP" altLang="en-US" sz="1200" b="1" dirty="0">
                  <a:solidFill>
                    <a:srgbClr val="FF0000"/>
                  </a:solidFill>
                  <a:latin typeface="Meiryo UI" panose="020B0604030504040204" pitchFamily="50" charset="-128"/>
                  <a:ea typeface="Meiryo UI" panose="020B0604030504040204" pitchFamily="50" charset="-128"/>
                </a:rPr>
                <a:t>申込期日：</a:t>
              </a:r>
              <a:r>
                <a:rPr lang="en-US" altLang="ja-JP" sz="1200" b="1" dirty="0">
                  <a:solidFill>
                    <a:srgbClr val="FF0000"/>
                  </a:solidFill>
                  <a:latin typeface="Meiryo UI" panose="020B0604030504040204" pitchFamily="50" charset="-128"/>
                  <a:ea typeface="Meiryo UI" panose="020B0604030504040204" pitchFamily="50" charset="-128"/>
                </a:rPr>
                <a:t>7</a:t>
              </a:r>
              <a:r>
                <a:rPr lang="ja-JP" altLang="en-US" sz="1200" b="1" dirty="0">
                  <a:solidFill>
                    <a:srgbClr val="FF0000"/>
                  </a:solidFill>
                  <a:latin typeface="Meiryo UI" panose="020B0604030504040204" pitchFamily="50" charset="-128"/>
                  <a:ea typeface="Meiryo UI" panose="020B0604030504040204" pitchFamily="50" charset="-128"/>
                </a:rPr>
                <a:t>月</a:t>
              </a:r>
              <a:r>
                <a:rPr lang="en-US" altLang="ja-JP" sz="1200" b="1" dirty="0">
                  <a:solidFill>
                    <a:srgbClr val="FF0000"/>
                  </a:solidFill>
                  <a:latin typeface="Meiryo UI" panose="020B0604030504040204" pitchFamily="50" charset="-128"/>
                  <a:ea typeface="Meiryo UI" panose="020B0604030504040204" pitchFamily="50" charset="-128"/>
                </a:rPr>
                <a:t>16</a:t>
              </a:r>
              <a:r>
                <a:rPr lang="ja-JP" altLang="en-US" sz="1200" b="1" dirty="0">
                  <a:solidFill>
                    <a:srgbClr val="FF0000"/>
                  </a:solidFill>
                  <a:latin typeface="Meiryo UI" panose="020B0604030504040204" pitchFamily="50" charset="-128"/>
                  <a:ea typeface="Meiryo UI" panose="020B0604030504040204" pitchFamily="50" charset="-128"/>
                </a:rPr>
                <a:t>日（木）</a:t>
              </a:r>
              <a:r>
                <a:rPr lang="en-US" altLang="ja-JP" sz="1200" b="1" dirty="0">
                  <a:solidFill>
                    <a:srgbClr val="FF0000"/>
                  </a:solidFill>
                  <a:latin typeface="Meiryo UI" panose="020B0604030504040204" pitchFamily="50" charset="-128"/>
                  <a:ea typeface="Meiryo UI" panose="020B0604030504040204" pitchFamily="50" charset="-128"/>
                </a:rPr>
                <a:t>】 </a:t>
              </a:r>
              <a:r>
                <a:rPr lang="en-US" altLang="ja-JP" sz="900" b="1" dirty="0">
                  <a:solidFill>
                    <a:srgbClr val="FF0000"/>
                  </a:solidFill>
                  <a:latin typeface="Meiryo UI" panose="020B0604030504040204" pitchFamily="50" charset="-128"/>
                  <a:ea typeface="Meiryo UI" panose="020B0604030504040204" pitchFamily="50" charset="-128"/>
                </a:rPr>
                <a:t>※</a:t>
              </a:r>
              <a:r>
                <a:rPr lang="ja-JP" altLang="en-US" sz="900" b="1" dirty="0">
                  <a:solidFill>
                    <a:srgbClr val="FF0000"/>
                  </a:solidFill>
                  <a:latin typeface="Meiryo UI" panose="020B0604030504040204" pitchFamily="50" charset="-128"/>
                  <a:ea typeface="Meiryo UI" panose="020B0604030504040204" pitchFamily="50" charset="-128"/>
                </a:rPr>
                <a:t>定員</a:t>
              </a:r>
              <a:r>
                <a:rPr lang="en-US" altLang="ja-JP" sz="900" b="1" dirty="0">
                  <a:solidFill>
                    <a:srgbClr val="FF0000"/>
                  </a:solidFill>
                  <a:latin typeface="Meiryo UI" panose="020B0604030504040204" pitchFamily="50" charset="-128"/>
                  <a:ea typeface="Meiryo UI" panose="020B0604030504040204" pitchFamily="50" charset="-128"/>
                </a:rPr>
                <a:t>20</a:t>
              </a:r>
              <a:r>
                <a:rPr lang="ja-JP" altLang="en-US" sz="900" b="1" dirty="0">
                  <a:solidFill>
                    <a:srgbClr val="FF0000"/>
                  </a:solidFill>
                  <a:latin typeface="Meiryo UI" panose="020B0604030504040204" pitchFamily="50" charset="-128"/>
                  <a:ea typeface="Meiryo UI" panose="020B0604030504040204" pitchFamily="50" charset="-128"/>
                </a:rPr>
                <a:t>名</a:t>
              </a:r>
              <a:endParaRPr lang="en-US" altLang="ja-JP" sz="1200" b="1" dirty="0">
                <a:solidFill>
                  <a:srgbClr val="FF0000"/>
                </a:solidFill>
                <a:latin typeface="Meiryo UI" panose="020B0604030504040204" pitchFamily="50" charset="-128"/>
                <a:ea typeface="Meiryo UI" panose="020B0604030504040204" pitchFamily="50" charset="-128"/>
              </a:endParaRPr>
            </a:p>
          </p:txBody>
        </p:sp>
      </p:grpSp>
      <p:sp>
        <p:nvSpPr>
          <p:cNvPr id="2094" name="テキスト ボックス 77">
            <a:extLst>
              <a:ext uri="{FF2B5EF4-FFF2-40B4-BE49-F238E27FC236}">
                <a16:creationId xmlns:a16="http://schemas.microsoft.com/office/drawing/2014/main" id="{AC3F4F45-A87F-4557-BC01-B4339DECCCC4}"/>
              </a:ext>
            </a:extLst>
          </p:cNvPr>
          <p:cNvSpPr txBox="1">
            <a:spLocks noChangeArrowheads="1"/>
          </p:cNvSpPr>
          <p:nvPr/>
        </p:nvSpPr>
        <p:spPr bwMode="auto">
          <a:xfrm>
            <a:off x="1341438" y="5634038"/>
            <a:ext cx="18149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2800" b="1" dirty="0">
                <a:latin typeface="Arial Black" panose="020B0A04020102020204" pitchFamily="34" charset="0"/>
                <a:ea typeface="Meiryo UI" panose="020B0604030504040204" pitchFamily="50" charset="-128"/>
              </a:rPr>
              <a:t>7</a:t>
            </a:r>
            <a:r>
              <a:rPr lang="ja-JP" altLang="en-US" sz="1600" b="1" dirty="0">
                <a:latin typeface="Arial Black" panose="020B0A04020102020204" pitchFamily="34" charset="0"/>
                <a:ea typeface="Meiryo UI" panose="020B0604030504040204" pitchFamily="50" charset="-128"/>
              </a:rPr>
              <a:t>月</a:t>
            </a:r>
            <a:r>
              <a:rPr lang="en-US" altLang="ja-JP" sz="2800" b="1" dirty="0">
                <a:latin typeface="Arial Black" panose="020B0A04020102020204" pitchFamily="34" charset="0"/>
                <a:ea typeface="Meiryo UI" panose="020B0604030504040204" pitchFamily="50" charset="-128"/>
              </a:rPr>
              <a:t>31</a:t>
            </a:r>
            <a:r>
              <a:rPr lang="ja-JP" altLang="en-US" sz="1600" b="1" dirty="0">
                <a:latin typeface="Arial Black" panose="020B0A04020102020204" pitchFamily="34" charset="0"/>
                <a:ea typeface="Meiryo UI" panose="020B0604030504040204" pitchFamily="50" charset="-128"/>
              </a:rPr>
              <a:t>日 </a:t>
            </a:r>
            <a:r>
              <a:rPr lang="en-US" altLang="ja-JP" sz="1600" b="1" dirty="0">
                <a:latin typeface="Arial Black" panose="020B0A04020102020204" pitchFamily="34" charset="0"/>
                <a:ea typeface="Meiryo UI" panose="020B0604030504040204" pitchFamily="50" charset="-128"/>
              </a:rPr>
              <a:t>(</a:t>
            </a:r>
            <a:r>
              <a:rPr lang="ja-JP" altLang="en-US" sz="1600" b="1" dirty="0">
                <a:latin typeface="Arial Black" panose="020B0A04020102020204" pitchFamily="34" charset="0"/>
                <a:ea typeface="Meiryo UI" panose="020B0604030504040204" pitchFamily="50" charset="-128"/>
              </a:rPr>
              <a:t>金</a:t>
            </a:r>
            <a:r>
              <a:rPr lang="en-US" altLang="ja-JP" sz="1600" b="1" dirty="0">
                <a:latin typeface="Arial Black" panose="020B0A04020102020204" pitchFamily="34" charset="0"/>
                <a:ea typeface="Meiryo UI" panose="020B0604030504040204" pitchFamily="50" charset="-128"/>
              </a:rPr>
              <a:t>) </a:t>
            </a:r>
          </a:p>
        </p:txBody>
      </p:sp>
      <p:sp>
        <p:nvSpPr>
          <p:cNvPr id="2095" name="テキスト ボックス 95">
            <a:extLst>
              <a:ext uri="{FF2B5EF4-FFF2-40B4-BE49-F238E27FC236}">
                <a16:creationId xmlns:a16="http://schemas.microsoft.com/office/drawing/2014/main" id="{7E39F13B-047C-4D4D-BAB1-13B6348B649E}"/>
              </a:ext>
            </a:extLst>
          </p:cNvPr>
          <p:cNvSpPr txBox="1">
            <a:spLocks noChangeArrowheads="1"/>
          </p:cNvSpPr>
          <p:nvPr/>
        </p:nvSpPr>
        <p:spPr bwMode="auto">
          <a:xfrm>
            <a:off x="1327150" y="6051550"/>
            <a:ext cx="237116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100" b="1" dirty="0">
                <a:latin typeface="Meiryo UI" panose="020B0604030504040204" pitchFamily="50" charset="-128"/>
                <a:ea typeface="Meiryo UI" panose="020B0604030504040204" pitchFamily="50" charset="-128"/>
              </a:rPr>
              <a:t>11:30</a:t>
            </a:r>
            <a:r>
              <a:rPr lang="ja-JP" altLang="en-US" sz="1100" b="1" dirty="0">
                <a:latin typeface="Meiryo UI" panose="020B0604030504040204" pitchFamily="50" charset="-128"/>
                <a:ea typeface="Meiryo UI" panose="020B0604030504040204" pitchFamily="50" charset="-128"/>
              </a:rPr>
              <a:t>～</a:t>
            </a:r>
            <a:r>
              <a:rPr lang="en-US" altLang="ja-JP" sz="1100" b="1" dirty="0">
                <a:latin typeface="Meiryo UI" panose="020B0604030504040204" pitchFamily="50" charset="-128"/>
                <a:ea typeface="Meiryo UI" panose="020B0604030504040204" pitchFamily="50" charset="-128"/>
              </a:rPr>
              <a:t>15:00</a:t>
            </a:r>
            <a:r>
              <a:rPr lang="ja-JP" altLang="en-US" sz="1100" b="1" dirty="0">
                <a:latin typeface="Meiryo UI" panose="020B0604030504040204" pitchFamily="50" charset="-128"/>
                <a:ea typeface="Meiryo UI" panose="020B0604030504040204" pitchFamily="50" charset="-128"/>
              </a:rPr>
              <a:t> </a:t>
            </a:r>
            <a:r>
              <a:rPr lang="en-US" altLang="ja-JP" sz="800" b="1" dirty="0">
                <a:latin typeface="Meiryo UI" panose="020B0604030504040204" pitchFamily="50" charset="-128"/>
                <a:ea typeface="Meiryo UI" panose="020B0604030504040204" pitchFamily="50" charset="-128"/>
              </a:rPr>
              <a:t>(</a:t>
            </a:r>
            <a:r>
              <a:rPr lang="ja-JP" altLang="en-US" sz="800" b="1" dirty="0">
                <a:latin typeface="Meiryo UI" panose="020B0604030504040204" pitchFamily="50" charset="-128"/>
                <a:ea typeface="Meiryo UI" panose="020B0604030504040204" pitchFamily="50" charset="-128"/>
              </a:rPr>
              <a:t>現地集合の場合）</a:t>
            </a:r>
            <a:endParaRPr lang="en-US" altLang="ja-JP" sz="1100" b="1" dirty="0">
              <a:latin typeface="Meiryo UI" panose="020B0604030504040204" pitchFamily="50" charset="-128"/>
              <a:ea typeface="Meiryo UI" panose="020B0604030504040204" pitchFamily="50" charset="-128"/>
            </a:endParaRPr>
          </a:p>
          <a:p>
            <a:r>
              <a:rPr lang="en-US" altLang="ja-JP" sz="1100" b="1" dirty="0">
                <a:latin typeface="Meiryo UI" panose="020B0604030504040204" pitchFamily="50" charset="-128"/>
                <a:ea typeface="Meiryo UI" panose="020B0604030504040204" pitchFamily="50" charset="-128"/>
              </a:rPr>
              <a:t>9:00</a:t>
            </a:r>
            <a:r>
              <a:rPr lang="ja-JP" altLang="en-US" sz="1100" b="1" dirty="0">
                <a:latin typeface="Meiryo UI" panose="020B0604030504040204" pitchFamily="50" charset="-128"/>
                <a:ea typeface="Meiryo UI" panose="020B0604030504040204" pitchFamily="50" charset="-128"/>
              </a:rPr>
              <a:t>～</a:t>
            </a:r>
            <a:r>
              <a:rPr lang="en-US" altLang="ja-JP" sz="1100" b="1" dirty="0">
                <a:latin typeface="Meiryo UI" panose="020B0604030504040204" pitchFamily="50" charset="-128"/>
                <a:ea typeface="Meiryo UI" panose="020B0604030504040204" pitchFamily="50" charset="-128"/>
              </a:rPr>
              <a:t>17:25</a:t>
            </a:r>
            <a:r>
              <a:rPr lang="ja-JP" altLang="en-US" sz="800" b="1" dirty="0">
                <a:latin typeface="Meiryo UI" panose="020B0604030504040204" pitchFamily="50" charset="-128"/>
                <a:ea typeface="Meiryo UI" panose="020B0604030504040204" pitchFamily="50" charset="-128"/>
              </a:rPr>
              <a:t>（青森駅集合の場合）</a:t>
            </a:r>
            <a:endParaRPr lang="en-US" altLang="ja-JP" sz="800" b="1" dirty="0">
              <a:latin typeface="Meiryo UI" panose="020B0604030504040204" pitchFamily="50" charset="-128"/>
              <a:ea typeface="Meiryo UI" panose="020B0604030504040204" pitchFamily="50" charset="-128"/>
            </a:endParaRPr>
          </a:p>
          <a:p>
            <a:r>
              <a:rPr lang="en-US" altLang="ja-JP" sz="1100" b="1" dirty="0">
                <a:latin typeface="Meiryo UI" panose="020B0604030504040204" pitchFamily="50" charset="-128"/>
                <a:ea typeface="Meiryo UI" panose="020B0604030504040204" pitchFamily="50" charset="-128"/>
              </a:rPr>
              <a:t>10:20</a:t>
            </a:r>
            <a:r>
              <a:rPr lang="ja-JP" altLang="en-US" sz="1100" b="1" dirty="0">
                <a:latin typeface="Meiryo UI" panose="020B0604030504040204" pitchFamily="50" charset="-128"/>
                <a:ea typeface="Meiryo UI" panose="020B0604030504040204" pitchFamily="50" charset="-128"/>
              </a:rPr>
              <a:t>～</a:t>
            </a:r>
            <a:r>
              <a:rPr lang="en-US" altLang="ja-JP" sz="1100" b="1" dirty="0">
                <a:latin typeface="Meiryo UI" panose="020B0604030504040204" pitchFamily="50" charset="-128"/>
                <a:ea typeface="Meiryo UI" panose="020B0604030504040204" pitchFamily="50" charset="-128"/>
              </a:rPr>
              <a:t>16:10</a:t>
            </a:r>
            <a:r>
              <a:rPr lang="ja-JP" altLang="en-US" sz="1100" b="1" dirty="0">
                <a:latin typeface="Meiryo UI" panose="020B0604030504040204" pitchFamily="50" charset="-128"/>
                <a:ea typeface="Meiryo UI" panose="020B0604030504040204" pitchFamily="50" charset="-128"/>
              </a:rPr>
              <a:t> </a:t>
            </a:r>
            <a:r>
              <a:rPr lang="en-US" altLang="ja-JP" sz="800" b="1" dirty="0">
                <a:latin typeface="Meiryo UI" panose="020B0604030504040204" pitchFamily="50" charset="-128"/>
                <a:ea typeface="Meiryo UI" panose="020B0604030504040204" pitchFamily="50" charset="-128"/>
              </a:rPr>
              <a:t>(</a:t>
            </a:r>
            <a:r>
              <a:rPr lang="ja-JP" altLang="en-US" sz="800" b="1" dirty="0">
                <a:latin typeface="Meiryo UI" panose="020B0604030504040204" pitchFamily="50" charset="-128"/>
                <a:ea typeface="Meiryo UI" panose="020B0604030504040204" pitchFamily="50" charset="-128"/>
              </a:rPr>
              <a:t>野辺地駅集合の場合）</a:t>
            </a:r>
            <a:endParaRPr lang="en-US" altLang="ja-JP" sz="800" b="1" dirty="0">
              <a:latin typeface="Meiryo UI" panose="020B0604030504040204" pitchFamily="50" charset="-128"/>
              <a:ea typeface="Meiryo UI" panose="020B0604030504040204" pitchFamily="50" charset="-128"/>
            </a:endParaRPr>
          </a:p>
        </p:txBody>
      </p:sp>
      <p:sp>
        <p:nvSpPr>
          <p:cNvPr id="2096" name="テキスト ボックス 95">
            <a:extLst>
              <a:ext uri="{FF2B5EF4-FFF2-40B4-BE49-F238E27FC236}">
                <a16:creationId xmlns:a16="http://schemas.microsoft.com/office/drawing/2014/main" id="{74330F98-EF93-4120-8155-C1C834163E0E}"/>
              </a:ext>
            </a:extLst>
          </p:cNvPr>
          <p:cNvSpPr txBox="1">
            <a:spLocks noChangeArrowheads="1"/>
          </p:cNvSpPr>
          <p:nvPr/>
        </p:nvSpPr>
        <p:spPr bwMode="auto">
          <a:xfrm>
            <a:off x="1289050" y="6621463"/>
            <a:ext cx="28600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b="1" dirty="0">
                <a:solidFill>
                  <a:srgbClr val="FF0000"/>
                </a:solidFill>
                <a:latin typeface="Meiryo UI" panose="020B0604030504040204" pitchFamily="50" charset="-128"/>
                <a:ea typeface="Meiryo UI" panose="020B0604030504040204" pitchFamily="50" charset="-128"/>
              </a:rPr>
              <a:t>【</a:t>
            </a:r>
            <a:r>
              <a:rPr lang="ja-JP" altLang="en-US" sz="1200" b="1" dirty="0">
                <a:solidFill>
                  <a:srgbClr val="FF0000"/>
                </a:solidFill>
                <a:latin typeface="Meiryo UI" panose="020B0604030504040204" pitchFamily="50" charset="-128"/>
                <a:ea typeface="Meiryo UI" panose="020B0604030504040204" pitchFamily="50" charset="-128"/>
              </a:rPr>
              <a:t>申込期日：</a:t>
            </a:r>
            <a:r>
              <a:rPr lang="en-US" altLang="ja-JP" sz="1200" b="1" dirty="0">
                <a:solidFill>
                  <a:srgbClr val="FF0000"/>
                </a:solidFill>
                <a:latin typeface="Meiryo UI" panose="020B0604030504040204" pitchFamily="50" charset="-128"/>
                <a:ea typeface="Meiryo UI" panose="020B0604030504040204" pitchFamily="50" charset="-128"/>
              </a:rPr>
              <a:t>7</a:t>
            </a:r>
            <a:r>
              <a:rPr lang="ja-JP" altLang="en-US" sz="1200" b="1" dirty="0">
                <a:solidFill>
                  <a:srgbClr val="FF0000"/>
                </a:solidFill>
                <a:latin typeface="Meiryo UI" panose="020B0604030504040204" pitchFamily="50" charset="-128"/>
                <a:ea typeface="Meiryo UI" panose="020B0604030504040204" pitchFamily="50" charset="-128"/>
              </a:rPr>
              <a:t>月</a:t>
            </a:r>
            <a:r>
              <a:rPr lang="en-US" altLang="ja-JP" sz="1200" b="1" dirty="0">
                <a:solidFill>
                  <a:srgbClr val="FF0000"/>
                </a:solidFill>
                <a:latin typeface="Meiryo UI" panose="020B0604030504040204" pitchFamily="50" charset="-128"/>
                <a:ea typeface="Meiryo UI" panose="020B0604030504040204" pitchFamily="50" charset="-128"/>
              </a:rPr>
              <a:t>24</a:t>
            </a:r>
            <a:r>
              <a:rPr lang="ja-JP" altLang="en-US" sz="1200" b="1" dirty="0">
                <a:solidFill>
                  <a:srgbClr val="FF0000"/>
                </a:solidFill>
                <a:latin typeface="Meiryo UI" panose="020B0604030504040204" pitchFamily="50" charset="-128"/>
                <a:ea typeface="Meiryo UI" panose="020B0604030504040204" pitchFamily="50" charset="-128"/>
              </a:rPr>
              <a:t>日（金）</a:t>
            </a:r>
            <a:r>
              <a:rPr lang="en-US" altLang="ja-JP" sz="1200" b="1" dirty="0">
                <a:solidFill>
                  <a:srgbClr val="FF0000"/>
                </a:solidFill>
                <a:latin typeface="Meiryo UI" panose="020B0604030504040204" pitchFamily="50" charset="-128"/>
                <a:ea typeface="Meiryo UI" panose="020B0604030504040204" pitchFamily="50" charset="-128"/>
              </a:rPr>
              <a:t>】 </a:t>
            </a:r>
            <a:r>
              <a:rPr lang="en-US" altLang="ja-JP" sz="900" b="1" dirty="0">
                <a:solidFill>
                  <a:srgbClr val="FF0000"/>
                </a:solidFill>
                <a:latin typeface="Meiryo UI" panose="020B0604030504040204" pitchFamily="50" charset="-128"/>
                <a:ea typeface="Meiryo UI" panose="020B0604030504040204" pitchFamily="50" charset="-128"/>
              </a:rPr>
              <a:t>※</a:t>
            </a:r>
            <a:r>
              <a:rPr lang="ja-JP" altLang="en-US" sz="900" b="1" dirty="0">
                <a:solidFill>
                  <a:srgbClr val="FF0000"/>
                </a:solidFill>
                <a:latin typeface="Meiryo UI" panose="020B0604030504040204" pitchFamily="50" charset="-128"/>
                <a:ea typeface="Meiryo UI" panose="020B0604030504040204" pitchFamily="50" charset="-128"/>
              </a:rPr>
              <a:t>定員</a:t>
            </a:r>
            <a:r>
              <a:rPr lang="en-US" altLang="ja-JP" sz="900" b="1" dirty="0">
                <a:solidFill>
                  <a:srgbClr val="FF0000"/>
                </a:solidFill>
                <a:latin typeface="Meiryo UI" panose="020B0604030504040204" pitchFamily="50" charset="-128"/>
                <a:ea typeface="Meiryo UI" panose="020B0604030504040204" pitchFamily="50" charset="-128"/>
              </a:rPr>
              <a:t>30</a:t>
            </a:r>
            <a:r>
              <a:rPr lang="ja-JP" altLang="en-US" sz="900" b="1" dirty="0">
                <a:solidFill>
                  <a:srgbClr val="FF0000"/>
                </a:solidFill>
                <a:latin typeface="Meiryo UI" panose="020B0604030504040204" pitchFamily="50" charset="-128"/>
                <a:ea typeface="Meiryo UI" panose="020B0604030504040204" pitchFamily="50" charset="-128"/>
              </a:rPr>
              <a:t>名</a:t>
            </a:r>
            <a:endParaRPr lang="en-US" altLang="ja-JP" sz="1200" b="1" dirty="0">
              <a:solidFill>
                <a:srgbClr val="FF0000"/>
              </a:solidFill>
              <a:latin typeface="Meiryo UI" panose="020B0604030504040204" pitchFamily="50" charset="-128"/>
              <a:ea typeface="Meiryo UI" panose="020B0604030504040204" pitchFamily="50" charset="-128"/>
            </a:endParaRPr>
          </a:p>
        </p:txBody>
      </p:sp>
      <p:sp>
        <p:nvSpPr>
          <p:cNvPr id="77" name="テキスト ボックス 76">
            <a:extLst>
              <a:ext uri="{FF2B5EF4-FFF2-40B4-BE49-F238E27FC236}">
                <a16:creationId xmlns:a16="http://schemas.microsoft.com/office/drawing/2014/main" id="{3C85870A-257E-4660-83A4-EF5E47CCF4A1}"/>
              </a:ext>
            </a:extLst>
          </p:cNvPr>
          <p:cNvSpPr txBox="1"/>
          <p:nvPr/>
        </p:nvSpPr>
        <p:spPr bwMode="auto">
          <a:xfrm>
            <a:off x="120650" y="2414588"/>
            <a:ext cx="1201738" cy="1200150"/>
          </a:xfrm>
          <a:prstGeom prst="rect">
            <a:avLst/>
          </a:prstGeom>
          <a:noFill/>
        </p:spPr>
        <p:txBody>
          <a:bodyPr>
            <a:spAutoFit/>
          </a:bodyPr>
          <a:lstStyle/>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原子力</a:t>
            </a:r>
            <a:endParaRPr lang="en-US" altLang="ja-JP"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（福島）</a:t>
            </a:r>
            <a:endParaRPr lang="ja-JP" altLang="en-US" sz="1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1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技術・事務</a:t>
            </a:r>
          </a:p>
          <a:p>
            <a:pPr algn="ctr">
              <a:defRPr/>
            </a:pPr>
            <a:endPar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78" name="テキスト ボックス 77">
            <a:extLst>
              <a:ext uri="{FF2B5EF4-FFF2-40B4-BE49-F238E27FC236}">
                <a16:creationId xmlns:a16="http://schemas.microsoft.com/office/drawing/2014/main" id="{0E4AEB0B-807E-468F-A625-96EAC7870DBC}"/>
              </a:ext>
            </a:extLst>
          </p:cNvPr>
          <p:cNvSpPr txBox="1"/>
          <p:nvPr/>
        </p:nvSpPr>
        <p:spPr bwMode="auto">
          <a:xfrm>
            <a:off x="106680" y="5684838"/>
            <a:ext cx="1203325" cy="892552"/>
          </a:xfrm>
          <a:prstGeom prst="rect">
            <a:avLst/>
          </a:prstGeom>
          <a:noFill/>
        </p:spPr>
        <p:txBody>
          <a:bodyPr>
            <a:spAutoFit/>
          </a:bodyPr>
          <a:lstStyle/>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原子力</a:t>
            </a:r>
            <a:endParaRPr lang="en-US" altLang="ja-JP"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（青森）</a:t>
            </a:r>
            <a:endParaRPr lang="en-US" altLang="ja-JP"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algn="ctr">
              <a:defRPr/>
            </a:pPr>
            <a:r>
              <a:rPr lang="ja-JP" altLang="en-US" sz="12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技術・事務</a:t>
            </a:r>
            <a:endParaRPr lang="ja-JP" altLang="en-US" sz="20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2099" name="テキスト ボックス 100">
            <a:extLst>
              <a:ext uri="{FF2B5EF4-FFF2-40B4-BE49-F238E27FC236}">
                <a16:creationId xmlns:a16="http://schemas.microsoft.com/office/drawing/2014/main" id="{1FEB51EC-F049-471A-9948-BC01EF706461}"/>
              </a:ext>
            </a:extLst>
          </p:cNvPr>
          <p:cNvSpPr txBox="1">
            <a:spLocks noChangeArrowheads="1"/>
          </p:cNvSpPr>
          <p:nvPr/>
        </p:nvSpPr>
        <p:spPr bwMode="auto">
          <a:xfrm>
            <a:off x="3990975" y="4945063"/>
            <a:ext cx="277191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900" dirty="0">
                <a:latin typeface="Meiryo UI" panose="020B0604030504040204" pitchFamily="50" charset="-128"/>
                <a:ea typeface="Meiryo UI" panose="020B0604030504040204" pitchFamily="50" charset="-128"/>
              </a:rPr>
              <a:t>・お申込にあたり「別紙</a:t>
            </a:r>
            <a:r>
              <a:rPr lang="en-US" altLang="ja-JP" sz="900" dirty="0">
                <a:latin typeface="Meiryo UI" panose="020B0604030504040204" pitchFamily="50" charset="-128"/>
                <a:ea typeface="Meiryo UI" panose="020B0604030504040204" pitchFamily="50" charset="-128"/>
              </a:rPr>
              <a:t>4 </a:t>
            </a:r>
            <a:r>
              <a:rPr lang="ja-JP" altLang="en-US" sz="900" dirty="0">
                <a:latin typeface="Meiryo UI" panose="020B0604030504040204" pitchFamily="50" charset="-128"/>
                <a:ea typeface="Meiryo UI" panose="020B0604030504040204" pitchFamily="50" charset="-128"/>
              </a:rPr>
              <a:t>原子力発電所の見学会参加に</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　ついて」をご確認の上、お申込ください。</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a:t>
            </a:r>
            <a:r>
              <a:rPr lang="ja-JP" altLang="en-US" sz="900" b="1" dirty="0">
                <a:latin typeface="Meiryo UI" panose="020B0604030504040204" pitchFamily="50" charset="-128"/>
                <a:ea typeface="Meiryo UI" panose="020B0604030504040204" pitchFamily="50" charset="-128"/>
              </a:rPr>
              <a:t>保護者さまもご一緒に参加可能です。</a:t>
            </a:r>
            <a:endParaRPr lang="en-US" altLang="ja-JP" sz="900" b="1" dirty="0">
              <a:latin typeface="Meiryo UI" panose="020B0604030504040204" pitchFamily="50" charset="-128"/>
              <a:ea typeface="Meiryo UI" panose="020B0604030504040204" pitchFamily="50" charset="-128"/>
            </a:endParaRPr>
          </a:p>
        </p:txBody>
      </p:sp>
      <p:sp>
        <p:nvSpPr>
          <p:cNvPr id="86" name="テキスト ボックス 85">
            <a:extLst>
              <a:ext uri="{FF2B5EF4-FFF2-40B4-BE49-F238E27FC236}">
                <a16:creationId xmlns:a16="http://schemas.microsoft.com/office/drawing/2014/main" id="{BBC8EBB3-D8C5-4411-8664-7569C68A8BEA}"/>
              </a:ext>
            </a:extLst>
          </p:cNvPr>
          <p:cNvSpPr txBox="1"/>
          <p:nvPr/>
        </p:nvSpPr>
        <p:spPr>
          <a:xfrm>
            <a:off x="5213852" y="1378714"/>
            <a:ext cx="1355458" cy="600164"/>
          </a:xfrm>
          <a:prstGeom prst="roundRect">
            <a:avLst/>
          </a:prstGeom>
          <a:solidFill>
            <a:srgbClr val="FF3300"/>
          </a:solidFill>
        </p:spPr>
        <p:txBody>
          <a:bodyPr wrap="square" rtlCol="0">
            <a:noAutofit/>
          </a:bodyPr>
          <a:lstStyle/>
          <a:p>
            <a:endParaRPr kumimoji="1" lang="ja-JP" altLang="en-US" sz="1050" dirty="0">
              <a:latin typeface="Meiryo UI" panose="020B0604030504040204" pitchFamily="50" charset="-128"/>
              <a:ea typeface="Meiryo UI" panose="020B0604030504040204" pitchFamily="50" charset="-128"/>
            </a:endParaRPr>
          </a:p>
        </p:txBody>
      </p:sp>
      <p:sp>
        <p:nvSpPr>
          <p:cNvPr id="87" name="テキスト ボックス 86">
            <a:extLst>
              <a:ext uri="{FF2B5EF4-FFF2-40B4-BE49-F238E27FC236}">
                <a16:creationId xmlns:a16="http://schemas.microsoft.com/office/drawing/2014/main" id="{91072E64-7186-436E-B025-AB21467F15EF}"/>
              </a:ext>
            </a:extLst>
          </p:cNvPr>
          <p:cNvSpPr txBox="1"/>
          <p:nvPr/>
        </p:nvSpPr>
        <p:spPr>
          <a:xfrm>
            <a:off x="5273942" y="1381442"/>
            <a:ext cx="1355458" cy="600164"/>
          </a:xfrm>
          <a:prstGeom prst="rect">
            <a:avLst/>
          </a:prstGeom>
          <a:noFill/>
        </p:spPr>
        <p:txBody>
          <a:bodyPr wrap="square" rtlCol="0">
            <a:spAutoFit/>
          </a:bodyPr>
          <a:lstStyle/>
          <a:p>
            <a:r>
              <a:rPr kumimoji="1" lang="ja-JP" altLang="en-US" sz="1200" b="1" dirty="0">
                <a:solidFill>
                  <a:schemeClr val="bg1"/>
                </a:solidFill>
                <a:latin typeface="Meiryo UI" panose="020B0604030504040204" pitchFamily="50" charset="-128"/>
                <a:ea typeface="Meiryo UI" panose="020B0604030504040204" pitchFamily="50" charset="-128"/>
              </a:rPr>
              <a:t>交通費支給あり</a:t>
            </a:r>
            <a:endParaRPr kumimoji="1" lang="en-US" altLang="ja-JP" sz="1200" b="1" dirty="0">
              <a:solidFill>
                <a:schemeClr val="bg1"/>
              </a:solidFill>
              <a:latin typeface="Meiryo UI" panose="020B0604030504040204" pitchFamily="50" charset="-128"/>
              <a:ea typeface="Meiryo UI" panose="020B0604030504040204" pitchFamily="50" charset="-128"/>
            </a:endParaRPr>
          </a:p>
          <a:p>
            <a:r>
              <a:rPr kumimoji="1" lang="ja-JP" altLang="en-US" sz="1050" b="1" dirty="0">
                <a:solidFill>
                  <a:schemeClr val="bg1"/>
                </a:solidFill>
                <a:latin typeface="Meiryo UI" panose="020B0604030504040204" pitchFamily="50" charset="-128"/>
                <a:ea typeface="Meiryo UI" panose="020B0604030504040204" pitchFamily="50" charset="-128"/>
              </a:rPr>
              <a:t>　</a:t>
            </a:r>
            <a:r>
              <a:rPr kumimoji="1" lang="en-US" altLang="ja-JP" sz="1050" b="1" dirty="0">
                <a:solidFill>
                  <a:schemeClr val="bg1"/>
                </a:solidFill>
                <a:latin typeface="Meiryo UI" panose="020B0604030504040204" pitchFamily="50" charset="-128"/>
                <a:ea typeface="Meiryo UI" panose="020B0604030504040204" pitchFamily="50" charset="-128"/>
              </a:rPr>
              <a:t>※</a:t>
            </a:r>
            <a:r>
              <a:rPr kumimoji="1" lang="ja-JP" altLang="en-US" sz="1050" b="1" dirty="0">
                <a:solidFill>
                  <a:schemeClr val="bg1"/>
                </a:solidFill>
                <a:latin typeface="Meiryo UI" panose="020B0604030504040204" pitchFamily="50" charset="-128"/>
                <a:ea typeface="Meiryo UI" panose="020B0604030504040204" pitchFamily="50" charset="-128"/>
              </a:rPr>
              <a:t>弊社規定額</a:t>
            </a:r>
            <a:endParaRPr kumimoji="1" lang="en-US" altLang="ja-JP" sz="1050" b="1" dirty="0">
              <a:solidFill>
                <a:schemeClr val="bg1"/>
              </a:solidFill>
              <a:latin typeface="Meiryo UI" panose="020B0604030504040204" pitchFamily="50" charset="-128"/>
              <a:ea typeface="Meiryo UI" panose="020B0604030504040204" pitchFamily="50" charset="-128"/>
            </a:endParaRPr>
          </a:p>
          <a:p>
            <a:r>
              <a:rPr kumimoji="1" lang="ja-JP" altLang="en-US" sz="1050" b="1" dirty="0">
                <a:solidFill>
                  <a:schemeClr val="bg1"/>
                </a:solidFill>
                <a:latin typeface="Meiryo UI" panose="020B0604030504040204" pitchFamily="50" charset="-128"/>
                <a:ea typeface="Meiryo UI" panose="020B0604030504040204" pitchFamily="50" charset="-128"/>
              </a:rPr>
              <a:t>　　 学生さま分のみ</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ホームベース 47">
            <a:extLst>
              <a:ext uri="{FF2B5EF4-FFF2-40B4-BE49-F238E27FC236}">
                <a16:creationId xmlns:a16="http://schemas.microsoft.com/office/drawing/2014/main" id="{5A61F423-1651-431F-BB19-AF768840B455}"/>
              </a:ext>
            </a:extLst>
          </p:cNvPr>
          <p:cNvSpPr/>
          <p:nvPr/>
        </p:nvSpPr>
        <p:spPr>
          <a:xfrm>
            <a:off x="79375" y="2571750"/>
            <a:ext cx="1457325" cy="514350"/>
          </a:xfrm>
          <a:prstGeom prst="homePlat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ja-JP" altLang="en-US"/>
          </a:p>
        </p:txBody>
      </p:sp>
      <p:sp>
        <p:nvSpPr>
          <p:cNvPr id="46" name="ホームベース 45">
            <a:extLst>
              <a:ext uri="{FF2B5EF4-FFF2-40B4-BE49-F238E27FC236}">
                <a16:creationId xmlns:a16="http://schemas.microsoft.com/office/drawing/2014/main" id="{232FBBC8-3088-4D62-AB10-A12E8A4D8295}"/>
              </a:ext>
            </a:extLst>
          </p:cNvPr>
          <p:cNvSpPr/>
          <p:nvPr/>
        </p:nvSpPr>
        <p:spPr>
          <a:xfrm>
            <a:off x="66675" y="1767154"/>
            <a:ext cx="1481138" cy="515937"/>
          </a:xfrm>
          <a:prstGeom prst="homePlat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ja-JP" altLang="en-US"/>
          </a:p>
        </p:txBody>
      </p:sp>
      <p:sp>
        <p:nvSpPr>
          <p:cNvPr id="11" name="テキスト ボックス 10">
            <a:extLst>
              <a:ext uri="{FF2B5EF4-FFF2-40B4-BE49-F238E27FC236}">
                <a16:creationId xmlns:a16="http://schemas.microsoft.com/office/drawing/2014/main" id="{F0B22E7B-884A-4CD3-88AA-9372426A42F7}"/>
              </a:ext>
            </a:extLst>
          </p:cNvPr>
          <p:cNvSpPr txBox="1"/>
          <p:nvPr/>
        </p:nvSpPr>
        <p:spPr>
          <a:xfrm>
            <a:off x="46038" y="1719211"/>
            <a:ext cx="1343025" cy="338138"/>
          </a:xfrm>
          <a:prstGeom prst="rect">
            <a:avLst/>
          </a:prstGeom>
          <a:noFill/>
        </p:spPr>
        <p:txBody>
          <a:bodyPr anchor="ctr">
            <a:spAutoFit/>
          </a:bodyPr>
          <a:lstStyle/>
          <a:p>
            <a:pPr>
              <a:defRPr/>
            </a:pPr>
            <a:r>
              <a:rPr lang="ja-JP" altLang="en-US" sz="16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学校</a:t>
            </a:r>
            <a:endParaRPr lang="en-US" altLang="ja-JP" sz="16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3077" name="テキスト ボックス 80">
            <a:extLst>
              <a:ext uri="{FF2B5EF4-FFF2-40B4-BE49-F238E27FC236}">
                <a16:creationId xmlns:a16="http://schemas.microsoft.com/office/drawing/2014/main" id="{CCBB3B72-7CE3-45E4-A1A1-166EEB461E40}"/>
              </a:ext>
            </a:extLst>
          </p:cNvPr>
          <p:cNvSpPr txBox="1">
            <a:spLocks noChangeArrowheads="1"/>
          </p:cNvSpPr>
          <p:nvPr/>
        </p:nvSpPr>
        <p:spPr bwMode="auto">
          <a:xfrm>
            <a:off x="1657350" y="2624138"/>
            <a:ext cx="39560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個人情報の目的外利用はいたしません</a:t>
            </a:r>
            <a:endParaRPr lang="en-US" altLang="ja-JP">
              <a:latin typeface="Meiryo UI" panose="020B0604030504040204" pitchFamily="50" charset="-128"/>
              <a:ea typeface="Meiryo UI" panose="020B0604030504040204" pitchFamily="50" charset="-128"/>
            </a:endParaRPr>
          </a:p>
        </p:txBody>
      </p:sp>
      <p:sp>
        <p:nvSpPr>
          <p:cNvPr id="82" name="角丸四角形 81">
            <a:extLst>
              <a:ext uri="{FF2B5EF4-FFF2-40B4-BE49-F238E27FC236}">
                <a16:creationId xmlns:a16="http://schemas.microsoft.com/office/drawing/2014/main" id="{5E50219A-DE0B-4D22-867C-597679A73B10}"/>
              </a:ext>
            </a:extLst>
          </p:cNvPr>
          <p:cNvSpPr/>
          <p:nvPr/>
        </p:nvSpPr>
        <p:spPr>
          <a:xfrm>
            <a:off x="8732" y="9187946"/>
            <a:ext cx="6840536" cy="307777"/>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079" name="テキスト ボックス 3">
            <a:extLst>
              <a:ext uri="{FF2B5EF4-FFF2-40B4-BE49-F238E27FC236}">
                <a16:creationId xmlns:a16="http://schemas.microsoft.com/office/drawing/2014/main" id="{BB2F19B8-606B-4D7E-8AB4-577069B86E8D}"/>
              </a:ext>
            </a:extLst>
          </p:cNvPr>
          <p:cNvSpPr txBox="1">
            <a:spLocks noChangeArrowheads="1"/>
          </p:cNvSpPr>
          <p:nvPr/>
        </p:nvSpPr>
        <p:spPr bwMode="auto">
          <a:xfrm>
            <a:off x="-30161" y="9165919"/>
            <a:ext cx="69183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問い合わせ</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東京電力ホールディングス㈱人財・組織開発センター 採用グループ </a:t>
            </a:r>
            <a:r>
              <a:rPr lang="en-US" altLang="ja-JP" sz="1200" dirty="0">
                <a:latin typeface="Meiryo UI" panose="020B0604030504040204" pitchFamily="50" charset="-128"/>
                <a:ea typeface="Meiryo UI" panose="020B0604030504040204" pitchFamily="50" charset="-128"/>
              </a:rPr>
              <a:t>TEL</a:t>
            </a:r>
            <a:r>
              <a:rPr lang="ja-JP" altLang="en-US" sz="12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070-6930-1427</a:t>
            </a:r>
            <a:endParaRPr lang="en-US" altLang="ja-JP" dirty="0">
              <a:latin typeface="Meiryo UI" panose="020B0604030504040204" pitchFamily="50" charset="-128"/>
              <a:ea typeface="Meiryo UI" panose="020B0604030504040204" pitchFamily="50" charset="-128"/>
            </a:endParaRPr>
          </a:p>
        </p:txBody>
      </p:sp>
      <p:graphicFrame>
        <p:nvGraphicFramePr>
          <p:cNvPr id="13" name="表 12">
            <a:extLst>
              <a:ext uri="{FF2B5EF4-FFF2-40B4-BE49-F238E27FC236}">
                <a16:creationId xmlns:a16="http://schemas.microsoft.com/office/drawing/2014/main" id="{27B46B10-8933-4713-B501-7DE447506CAF}"/>
              </a:ext>
            </a:extLst>
          </p:cNvPr>
          <p:cNvGraphicFramePr>
            <a:graphicFrameLocks noGrp="1"/>
          </p:cNvGraphicFramePr>
          <p:nvPr>
            <p:extLst>
              <p:ext uri="{D42A27DB-BD31-4B8C-83A1-F6EECF244321}">
                <p14:modId xmlns:p14="http://schemas.microsoft.com/office/powerpoint/2010/main" val="2187381516"/>
              </p:ext>
            </p:extLst>
          </p:nvPr>
        </p:nvGraphicFramePr>
        <p:xfrm>
          <a:off x="46038" y="2040204"/>
          <a:ext cx="6765925" cy="499366"/>
        </p:xfrm>
        <a:graphic>
          <a:graphicData uri="http://schemas.openxmlformats.org/drawingml/2006/table">
            <a:tbl>
              <a:tblPr firstRow="1" bandRow="1">
                <a:tableStyleId>{5940675A-B579-460E-94D1-54222C63F5DA}</a:tableStyleId>
              </a:tblPr>
              <a:tblGrid>
                <a:gridCol w="1670003">
                  <a:extLst>
                    <a:ext uri="{9D8B030D-6E8A-4147-A177-3AD203B41FA5}">
                      <a16:colId xmlns:a16="http://schemas.microsoft.com/office/drawing/2014/main" val="20000"/>
                    </a:ext>
                  </a:extLst>
                </a:gridCol>
                <a:gridCol w="2850703">
                  <a:extLst>
                    <a:ext uri="{9D8B030D-6E8A-4147-A177-3AD203B41FA5}">
                      <a16:colId xmlns:a16="http://schemas.microsoft.com/office/drawing/2014/main" val="20001"/>
                    </a:ext>
                  </a:extLst>
                </a:gridCol>
                <a:gridCol w="2245219">
                  <a:extLst>
                    <a:ext uri="{9D8B030D-6E8A-4147-A177-3AD203B41FA5}">
                      <a16:colId xmlns:a16="http://schemas.microsoft.com/office/drawing/2014/main" val="20003"/>
                    </a:ext>
                  </a:extLst>
                </a:gridCol>
              </a:tblGrid>
              <a:tr h="49936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学校名</a:t>
                      </a:r>
                      <a:r>
                        <a:rPr kumimoji="1"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a:txBody>
                  <a:tcPr marL="91439" marR="91439" marT="45639" marB="45639">
                    <a:solidFill>
                      <a:schemeClr val="bg1"/>
                    </a:solidFill>
                  </a:tcPr>
                </a:tc>
                <a:tc>
                  <a:txBody>
                    <a:bodyPr/>
                    <a:lstStyle/>
                    <a:p>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教諭名（ふりがな）</a:t>
                      </a:r>
                      <a:r>
                        <a:rPr kumimoji="1"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a:txBody>
                  <a:tcPr marL="91439" marR="91439" marT="45639" marB="45639">
                    <a:solidFill>
                      <a:schemeClr val="bg1"/>
                    </a:solidFill>
                  </a:tcPr>
                </a:tc>
                <a:tc>
                  <a:txBody>
                    <a:bodyPr/>
                    <a:lstStyle/>
                    <a:p>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電話番号</a:t>
                      </a:r>
                      <a:r>
                        <a:rPr kumimoji="1"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a:txBody>
                  <a:tcPr marL="91439" marR="91439" marT="45639" marB="45639">
                    <a:solidFill>
                      <a:schemeClr val="bg1"/>
                    </a:solidFill>
                  </a:tcPr>
                </a:tc>
                <a:extLst>
                  <a:ext uri="{0D108BD9-81ED-4DB2-BD59-A6C34878D82A}">
                    <a16:rowId xmlns:a16="http://schemas.microsoft.com/office/drawing/2014/main" val="10000"/>
                  </a:ext>
                </a:extLst>
              </a:tr>
            </a:tbl>
          </a:graphicData>
        </a:graphic>
      </p:graphicFrame>
      <p:graphicFrame>
        <p:nvGraphicFramePr>
          <p:cNvPr id="14" name="表 13">
            <a:extLst>
              <a:ext uri="{FF2B5EF4-FFF2-40B4-BE49-F238E27FC236}">
                <a16:creationId xmlns:a16="http://schemas.microsoft.com/office/drawing/2014/main" id="{8E839D03-B4AD-44FE-BC98-CC4ED4A3F4A3}"/>
              </a:ext>
            </a:extLst>
          </p:cNvPr>
          <p:cNvGraphicFramePr>
            <a:graphicFrameLocks noGrp="1"/>
          </p:cNvGraphicFramePr>
          <p:nvPr>
            <p:extLst>
              <p:ext uri="{D42A27DB-BD31-4B8C-83A1-F6EECF244321}">
                <p14:modId xmlns:p14="http://schemas.microsoft.com/office/powerpoint/2010/main" val="349420806"/>
              </p:ext>
            </p:extLst>
          </p:nvPr>
        </p:nvGraphicFramePr>
        <p:xfrm>
          <a:off x="49213" y="2874963"/>
          <a:ext cx="6746875" cy="2987848"/>
        </p:xfrm>
        <a:graphic>
          <a:graphicData uri="http://schemas.openxmlformats.org/drawingml/2006/table">
            <a:tbl>
              <a:tblPr firstRow="1" bandRow="1">
                <a:tableStyleId>{5940675A-B579-460E-94D1-54222C63F5DA}</a:tableStyleId>
              </a:tblPr>
              <a:tblGrid>
                <a:gridCol w="1874655">
                  <a:extLst>
                    <a:ext uri="{9D8B030D-6E8A-4147-A177-3AD203B41FA5}">
                      <a16:colId xmlns:a16="http://schemas.microsoft.com/office/drawing/2014/main" val="20000"/>
                    </a:ext>
                  </a:extLst>
                </a:gridCol>
                <a:gridCol w="1675859">
                  <a:extLst>
                    <a:ext uri="{9D8B030D-6E8A-4147-A177-3AD203B41FA5}">
                      <a16:colId xmlns:a16="http://schemas.microsoft.com/office/drawing/2014/main" val="20001"/>
                    </a:ext>
                  </a:extLst>
                </a:gridCol>
                <a:gridCol w="1749179">
                  <a:extLst>
                    <a:ext uri="{9D8B030D-6E8A-4147-A177-3AD203B41FA5}">
                      <a16:colId xmlns:a16="http://schemas.microsoft.com/office/drawing/2014/main" val="20002"/>
                    </a:ext>
                  </a:extLst>
                </a:gridCol>
                <a:gridCol w="1447182">
                  <a:extLst>
                    <a:ext uri="{9D8B030D-6E8A-4147-A177-3AD203B41FA5}">
                      <a16:colId xmlns:a16="http://schemas.microsoft.com/office/drawing/2014/main" val="3256490369"/>
                    </a:ext>
                  </a:extLst>
                </a:gridCol>
              </a:tblGrid>
              <a:tr h="1006652">
                <a:tc gridSpan="4">
                  <a:txBody>
                    <a:bodyPr/>
                    <a:lstStyle/>
                    <a:p>
                      <a:endParaRPr kumimoji="1" lang="ja-JP" altLang="en-US" sz="10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sz="1000" dirty="0">
                        <a:latin typeface="Meiryo UI" panose="020B0604030504040204" pitchFamily="50" charset="-128"/>
                        <a:ea typeface="Meiryo UI" panose="020B0604030504040204" pitchFamily="50" charset="-128"/>
                      </a:endParaRPr>
                    </a:p>
                  </a:txBody>
                  <a:tcPr marT="45710" marB="45710">
                    <a:solidFill>
                      <a:schemeClr val="bg1"/>
                    </a:solidFill>
                  </a:tcPr>
                </a:tc>
                <a:extLst>
                  <a:ext uri="{0D108BD9-81ED-4DB2-BD59-A6C34878D82A}">
                    <a16:rowId xmlns:a16="http://schemas.microsoft.com/office/drawing/2014/main" val="10000"/>
                  </a:ext>
                </a:extLst>
              </a:tr>
              <a:tr h="604138">
                <a:tc>
                  <a:txBody>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参加者氏名</a:t>
                      </a:r>
                      <a:r>
                        <a:rPr kumimoji="1" lang="en-US" altLang="ja-JP" sz="9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a:txBody>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参加者かな</a:t>
                      </a:r>
                      <a:r>
                        <a:rPr kumimoji="1" lang="en-US" altLang="ja-JP" sz="9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a:txBody>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学科名（コース名）</a:t>
                      </a:r>
                      <a:r>
                        <a:rPr kumimoji="1" lang="en-US" altLang="ja-JP" sz="9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rowSpan="3">
                  <a:txBody>
                    <a:bodyPr/>
                    <a:lstStyle/>
                    <a:p>
                      <a:r>
                        <a:rPr kumimoji="1" lang="en-US" altLang="ja-JP" sz="1200" i="1" dirty="0">
                          <a:latin typeface="Meiryo UI" panose="020B0604030504040204" pitchFamily="50" charset="-128"/>
                          <a:ea typeface="Meiryo UI" panose="020B0604030504040204" pitchFamily="50" charset="-128"/>
                        </a:rPr>
                        <a:t>【</a:t>
                      </a:r>
                      <a:r>
                        <a:rPr kumimoji="1" lang="ja-JP" altLang="en-US" sz="1200" i="1" dirty="0">
                          <a:latin typeface="Meiryo UI" panose="020B0604030504040204" pitchFamily="50" charset="-128"/>
                          <a:ea typeface="Meiryo UI" panose="020B0604030504040204" pitchFamily="50" charset="-128"/>
                        </a:rPr>
                        <a:t>希望職種</a:t>
                      </a:r>
                      <a:r>
                        <a:rPr kumimoji="1" lang="en-US" altLang="ja-JP" sz="1200" i="1" dirty="0">
                          <a:latin typeface="Meiryo UI" panose="020B0604030504040204" pitchFamily="50" charset="-128"/>
                          <a:ea typeface="Meiryo UI" panose="020B0604030504040204" pitchFamily="50" charset="-128"/>
                        </a:rPr>
                        <a:t>】</a:t>
                      </a:r>
                    </a:p>
                    <a:p>
                      <a:r>
                        <a:rPr kumimoji="1" lang="en-US" altLang="ja-JP" sz="1050" i="1" dirty="0">
                          <a:latin typeface="Meiryo UI" panose="020B0604030504040204" pitchFamily="50" charset="-128"/>
                          <a:ea typeface="Meiryo UI" panose="020B0604030504040204" pitchFamily="50" charset="-128"/>
                        </a:rPr>
                        <a:t>※</a:t>
                      </a:r>
                      <a:r>
                        <a:rPr kumimoji="1" lang="ja-JP" altLang="en-US" sz="1050" i="1" dirty="0">
                          <a:latin typeface="Meiryo UI" panose="020B0604030504040204" pitchFamily="50" charset="-128"/>
                          <a:ea typeface="Meiryo UI" panose="020B0604030504040204" pitchFamily="50" charset="-128"/>
                        </a:rPr>
                        <a:t>事務職（東京）を</a:t>
                      </a:r>
                      <a:endParaRPr kumimoji="1" lang="en-US" altLang="ja-JP" sz="1050" i="1" dirty="0">
                        <a:latin typeface="Meiryo UI" panose="020B0604030504040204" pitchFamily="50" charset="-128"/>
                        <a:ea typeface="Meiryo UI" panose="020B0604030504040204" pitchFamily="50" charset="-128"/>
                      </a:endParaRPr>
                    </a:p>
                    <a:p>
                      <a:r>
                        <a:rPr kumimoji="1" lang="ja-JP" altLang="en-US" sz="1050" i="1" dirty="0">
                          <a:latin typeface="Meiryo UI" panose="020B0604030504040204" pitchFamily="50" charset="-128"/>
                          <a:ea typeface="Meiryo UI" panose="020B0604030504040204" pitchFamily="50" charset="-128"/>
                        </a:rPr>
                        <a:t>ご希望の方は記載不要です。</a:t>
                      </a:r>
                      <a:endParaRPr kumimoji="1" lang="en-US" altLang="ja-JP" sz="1050" i="1" dirty="0">
                        <a:latin typeface="Meiryo UI" panose="020B0604030504040204" pitchFamily="50" charset="-128"/>
                        <a:ea typeface="Meiryo UI" panose="020B0604030504040204" pitchFamily="50" charset="-128"/>
                      </a:endParaRPr>
                    </a:p>
                    <a:p>
                      <a:endParaRPr kumimoji="1" lang="en-US" altLang="ja-JP" sz="1050" i="1" dirty="0">
                        <a:latin typeface="Meiryo UI" panose="020B0604030504040204" pitchFamily="50" charset="-128"/>
                        <a:ea typeface="Meiryo UI" panose="020B0604030504040204" pitchFamily="50" charset="-128"/>
                      </a:endParaRPr>
                    </a:p>
                    <a:p>
                      <a:r>
                        <a:rPr kumimoji="1" lang="ja-JP" altLang="en-US" sz="1400" i="1" dirty="0">
                          <a:latin typeface="Meiryo UI" panose="020B0604030504040204" pitchFamily="50" charset="-128"/>
                          <a:ea typeface="Meiryo UI" panose="020B0604030504040204" pitchFamily="50" charset="-128"/>
                        </a:rPr>
                        <a:t>　</a:t>
                      </a:r>
                      <a:endParaRPr kumimoji="1" lang="en-US" altLang="ja-JP" sz="1400" i="1" dirty="0">
                        <a:latin typeface="Meiryo UI" panose="020B0604030504040204" pitchFamily="50" charset="-128"/>
                        <a:ea typeface="Meiryo UI" panose="020B0604030504040204" pitchFamily="50" charset="-128"/>
                      </a:endParaRPr>
                    </a:p>
                    <a:p>
                      <a:r>
                        <a:rPr kumimoji="1" lang="ja-JP" altLang="en-US" sz="1400" i="1" dirty="0">
                          <a:latin typeface="Meiryo UI" panose="020B0604030504040204" pitchFamily="50" charset="-128"/>
                          <a:ea typeface="Meiryo UI" panose="020B0604030504040204" pitchFamily="50" charset="-128"/>
                        </a:rPr>
                        <a:t>　技術</a:t>
                      </a:r>
                      <a:endParaRPr kumimoji="1" lang="en-US" altLang="ja-JP" sz="1400" i="1" dirty="0">
                        <a:latin typeface="Meiryo UI" panose="020B0604030504040204" pitchFamily="50" charset="-128"/>
                        <a:ea typeface="Meiryo UI" panose="020B0604030504040204" pitchFamily="50" charset="-128"/>
                      </a:endParaRPr>
                    </a:p>
                    <a:p>
                      <a:endParaRPr kumimoji="1" lang="en-US" altLang="ja-JP" sz="1400" i="1" dirty="0">
                        <a:latin typeface="Meiryo UI" panose="020B0604030504040204" pitchFamily="50" charset="-128"/>
                        <a:ea typeface="Meiryo UI" panose="020B0604030504040204" pitchFamily="50" charset="-128"/>
                      </a:endParaRPr>
                    </a:p>
                    <a:p>
                      <a:r>
                        <a:rPr kumimoji="1" lang="ja-JP" altLang="en-US" sz="1400" i="1" dirty="0">
                          <a:latin typeface="Meiryo UI" panose="020B0604030504040204" pitchFamily="50" charset="-128"/>
                          <a:ea typeface="Meiryo UI" panose="020B0604030504040204" pitchFamily="50" charset="-128"/>
                        </a:rPr>
                        <a:t>　事務</a:t>
                      </a:r>
                      <a:endParaRPr kumimoji="1" lang="en-US" altLang="ja-JP" sz="1400" i="1" dirty="0">
                        <a:latin typeface="Meiryo UI" panose="020B0604030504040204" pitchFamily="50" charset="-128"/>
                        <a:ea typeface="Meiryo UI" panose="020B0604030504040204" pitchFamily="50" charset="-128"/>
                      </a:endParaRPr>
                    </a:p>
                    <a:p>
                      <a:endParaRPr kumimoji="1" lang="en-US" altLang="ja-JP" sz="1400" i="1" dirty="0">
                        <a:latin typeface="Meiryo UI" panose="020B0604030504040204" pitchFamily="50" charset="-128"/>
                        <a:ea typeface="Meiryo UI" panose="020B0604030504040204" pitchFamily="50" charset="-128"/>
                      </a:endParaRPr>
                    </a:p>
                  </a:txBody>
                  <a:tcPr marL="91431" marR="91431" marT="45718" marB="45718">
                    <a:solidFill>
                      <a:schemeClr val="bg1"/>
                    </a:solidFill>
                  </a:tcPr>
                </a:tc>
                <a:extLst>
                  <a:ext uri="{0D108BD9-81ED-4DB2-BD59-A6C34878D82A}">
                    <a16:rowId xmlns:a16="http://schemas.microsoft.com/office/drawing/2014/main" val="10001"/>
                  </a:ext>
                </a:extLst>
              </a:tr>
              <a:tr h="648000">
                <a:tc>
                  <a:txBody>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緊急連絡先（保護者氏名）</a:t>
                      </a:r>
                      <a:r>
                        <a:rPr kumimoji="1" lang="en-US" altLang="ja-JP" sz="9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緊急連絡先</a:t>
                      </a:r>
                      <a:r>
                        <a:rPr kumimoji="1" lang="en-US" altLang="ja-JP" sz="900" dirty="0">
                          <a:latin typeface="Meiryo UI" panose="020B0604030504040204" pitchFamily="50" charset="-128"/>
                          <a:ea typeface="Meiryo UI" panose="020B0604030504040204" pitchFamily="50" charset="-128"/>
                        </a:rPr>
                        <a:t>】</a:t>
                      </a: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800" dirty="0">
                          <a:latin typeface="Meiryo UI" panose="020B0604030504040204" pitchFamily="50" charset="-128"/>
                          <a:ea typeface="Meiryo UI" panose="020B0604030504040204" pitchFamily="50" charset="-128"/>
                        </a:rPr>
                        <a:t>（保護者かな氏名）</a:t>
                      </a:r>
                    </a:p>
                    <a:p>
                      <a:endParaRPr kumimoji="1" lang="ja-JP" altLang="en-US" sz="9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a:txBody>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緊急連絡先電話番号</a:t>
                      </a:r>
                      <a:r>
                        <a:rPr kumimoji="1" lang="en-US" altLang="ja-JP" sz="9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vMerge="1">
                  <a:txBody>
                    <a:bodyPr/>
                    <a:lstStyle/>
                    <a:p>
                      <a:endParaRPr kumimoji="1" lang="en-US" altLang="ja-JP" sz="1400" i="1" dirty="0">
                        <a:latin typeface="Meiryo UI" panose="020B0604030504040204" pitchFamily="50" charset="-128"/>
                        <a:ea typeface="Meiryo UI" panose="020B0604030504040204" pitchFamily="50" charset="-128"/>
                      </a:endParaRPr>
                    </a:p>
                  </a:txBody>
                  <a:tcPr marT="45710" marB="45710">
                    <a:solidFill>
                      <a:schemeClr val="bg1"/>
                    </a:solidFill>
                  </a:tcPr>
                </a:tc>
                <a:extLst>
                  <a:ext uri="{0D108BD9-81ED-4DB2-BD59-A6C34878D82A}">
                    <a16:rowId xmlns:a16="http://schemas.microsoft.com/office/drawing/2014/main" val="10002"/>
                  </a:ext>
                </a:extLst>
              </a:tr>
              <a:tr h="706698">
                <a:tc>
                  <a:txBody>
                    <a:bodyPr/>
                    <a:lstStyle/>
                    <a:p>
                      <a:r>
                        <a:rPr kumimoji="1" lang="ja-JP" altLang="en-US" sz="900" dirty="0">
                          <a:highlight>
                            <a:srgbClr val="FFFF00"/>
                          </a:highlight>
                          <a:latin typeface="Meiryo UI" panose="020B0604030504040204" pitchFamily="50" charset="-128"/>
                          <a:ea typeface="Meiryo UI" panose="020B0604030504040204" pitchFamily="50" charset="-128"/>
                        </a:rPr>
                        <a:t>保護者が参加の場合のみ記入</a:t>
                      </a:r>
                      <a:endParaRPr kumimoji="1" lang="en-US" altLang="ja-JP" sz="900" dirty="0">
                        <a:highlight>
                          <a:srgbClr val="FFFF00"/>
                        </a:highlight>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保護者氏名</a:t>
                      </a:r>
                      <a:r>
                        <a:rPr kumimoji="1" lang="en-US" altLang="ja-JP" sz="9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900" dirty="0">
                          <a:highlight>
                            <a:srgbClr val="FFFF00"/>
                          </a:highlight>
                          <a:latin typeface="Meiryo UI" panose="020B0604030504040204" pitchFamily="50" charset="-128"/>
                          <a:ea typeface="Meiryo UI" panose="020B0604030504040204" pitchFamily="50" charset="-128"/>
                        </a:rPr>
                        <a:t>保護者が参加の場合のみ記入</a:t>
                      </a:r>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保護者かな</a:t>
                      </a:r>
                      <a:r>
                        <a:rPr kumimoji="1" lang="en-US" altLang="ja-JP" sz="9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p>
                      <a:endParaRPr kumimoji="1" lang="ja-JP" altLang="en-US" sz="9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a:txBody>
                    <a:bodyPr/>
                    <a:lstStyle/>
                    <a:p>
                      <a:r>
                        <a:rPr kumimoji="1" lang="ja-JP" altLang="en-US" sz="900" dirty="0">
                          <a:highlight>
                            <a:srgbClr val="FFFF00"/>
                          </a:highlight>
                          <a:latin typeface="Meiryo UI" panose="020B0604030504040204" pitchFamily="50" charset="-128"/>
                          <a:ea typeface="Meiryo UI" panose="020B0604030504040204" pitchFamily="50" charset="-128"/>
                        </a:rPr>
                        <a:t>保護者が参加の場合のみ記入</a:t>
                      </a:r>
                      <a:endParaRPr kumimoji="1" lang="en-US" altLang="ja-JP" sz="900" dirty="0">
                        <a:highlight>
                          <a:srgbClr val="FFFF00"/>
                        </a:highlight>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学生さまとの関係</a:t>
                      </a:r>
                      <a:r>
                        <a:rPr kumimoji="1" lang="en-US" altLang="ja-JP" sz="9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marL="91431" marR="91431" marT="45718" marB="45718">
                    <a:solidFill>
                      <a:schemeClr val="bg1"/>
                    </a:solidFill>
                  </a:tcPr>
                </a:tc>
                <a:tc vMerge="1">
                  <a:txBody>
                    <a:bodyPr/>
                    <a:lstStyle/>
                    <a:p>
                      <a:endParaRPr kumimoji="1" lang="en-US" altLang="ja-JP" sz="1400" i="1" dirty="0">
                        <a:latin typeface="Meiryo UI" panose="020B0604030504040204" pitchFamily="50" charset="-128"/>
                        <a:ea typeface="Meiryo UI" panose="020B0604030504040204" pitchFamily="50" charset="-128"/>
                      </a:endParaRPr>
                    </a:p>
                  </a:txBody>
                  <a:tcPr marL="91431" marR="91431" marT="45718" marB="45718">
                    <a:solidFill>
                      <a:schemeClr val="bg1"/>
                    </a:solidFill>
                  </a:tcPr>
                </a:tc>
                <a:extLst>
                  <a:ext uri="{0D108BD9-81ED-4DB2-BD59-A6C34878D82A}">
                    <a16:rowId xmlns:a16="http://schemas.microsoft.com/office/drawing/2014/main" val="1143508528"/>
                  </a:ext>
                </a:extLst>
              </a:tr>
            </a:tbl>
          </a:graphicData>
        </a:graphic>
      </p:graphicFrame>
      <p:grpSp>
        <p:nvGrpSpPr>
          <p:cNvPr id="3096" name="グループ化 2">
            <a:extLst>
              <a:ext uri="{FF2B5EF4-FFF2-40B4-BE49-F238E27FC236}">
                <a16:creationId xmlns:a16="http://schemas.microsoft.com/office/drawing/2014/main" id="{32BFCD54-6803-491F-93A5-CC02E155EB5D}"/>
              </a:ext>
            </a:extLst>
          </p:cNvPr>
          <p:cNvGrpSpPr>
            <a:grpSpLocks/>
          </p:cNvGrpSpPr>
          <p:nvPr/>
        </p:nvGrpSpPr>
        <p:grpSpPr bwMode="auto">
          <a:xfrm>
            <a:off x="55563" y="2830513"/>
            <a:ext cx="2427287" cy="314325"/>
            <a:chOff x="-44753" y="3277050"/>
            <a:chExt cx="2427287" cy="314720"/>
          </a:xfrm>
        </p:grpSpPr>
        <p:sp>
          <p:nvSpPr>
            <p:cNvPr id="3113" name="テキスト ボックス 52">
              <a:extLst>
                <a:ext uri="{FF2B5EF4-FFF2-40B4-BE49-F238E27FC236}">
                  <a16:creationId xmlns:a16="http://schemas.microsoft.com/office/drawing/2014/main" id="{5EC97343-BEBA-4890-B832-5A70A61CB962}"/>
                </a:ext>
              </a:extLst>
            </p:cNvPr>
            <p:cNvSpPr txBox="1">
              <a:spLocks noChangeArrowheads="1"/>
            </p:cNvSpPr>
            <p:nvPr/>
          </p:nvSpPr>
          <p:spPr bwMode="auto">
            <a:xfrm>
              <a:off x="-44753" y="3315545"/>
              <a:ext cx="2427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参加日程</a:t>
              </a:r>
              <a:r>
                <a:rPr lang="en-US" altLang="ja-JP" sz="1200">
                  <a:latin typeface="Meiryo UI" panose="020B0604030504040204" pitchFamily="50" charset="-128"/>
                  <a:ea typeface="Meiryo UI" panose="020B0604030504040204" pitchFamily="50" charset="-128"/>
                </a:rPr>
                <a:t>】 </a:t>
              </a:r>
              <a:r>
                <a:rPr lang="ja-JP" altLang="en-US" sz="1200">
                  <a:latin typeface="Meiryo UI" panose="020B0604030504040204" pitchFamily="50" charset="-128"/>
                  <a:ea typeface="Meiryo UI" panose="020B0604030504040204" pitchFamily="50" charset="-128"/>
                </a:rPr>
                <a:t>□　チェックしてください</a:t>
              </a:r>
              <a:endParaRPr lang="en-US" altLang="ja-JP" sz="1200">
                <a:latin typeface="Meiryo UI" panose="020B0604030504040204" pitchFamily="50" charset="-128"/>
                <a:ea typeface="Meiryo UI" panose="020B0604030504040204" pitchFamily="50" charset="-128"/>
              </a:endParaRPr>
            </a:p>
          </p:txBody>
        </p:sp>
        <p:sp>
          <p:nvSpPr>
            <p:cNvPr id="54" name="テキスト ボックス 53">
              <a:extLst>
                <a:ext uri="{FF2B5EF4-FFF2-40B4-BE49-F238E27FC236}">
                  <a16:creationId xmlns:a16="http://schemas.microsoft.com/office/drawing/2014/main" id="{34DC5CE2-EFE3-446A-B8FF-0DE07C35A135}"/>
                </a:ext>
              </a:extLst>
            </p:cNvPr>
            <p:cNvSpPr txBox="1"/>
            <p:nvPr/>
          </p:nvSpPr>
          <p:spPr>
            <a:xfrm>
              <a:off x="829959" y="3277050"/>
              <a:ext cx="377825" cy="278161"/>
            </a:xfrm>
            <a:prstGeom prst="rect">
              <a:avLst/>
            </a:prstGeom>
            <a:noFill/>
          </p:spPr>
          <p:txBody>
            <a:bodyPr>
              <a:spAutoFit/>
            </a:bodyPr>
            <a:lstStyle/>
            <a:p>
              <a:pPr>
                <a:defRPr/>
              </a:pPr>
              <a:r>
                <a:rPr lang="ja-JP" altLang="en-US" sz="1200" b="1" dirty="0">
                  <a:solidFill>
                    <a:srgbClr val="FF0000"/>
                  </a:solidFill>
                  <a:effectLst>
                    <a:outerShdw blurRad="38100" dist="38100" dir="2700000" algn="tl">
                      <a:srgbClr val="000000">
                        <a:alpha val="43137"/>
                      </a:srgbClr>
                    </a:outerShdw>
                  </a:effectLst>
                </a:rPr>
                <a:t>レ</a:t>
              </a:r>
            </a:p>
          </p:txBody>
        </p:sp>
      </p:grpSp>
      <p:sp>
        <p:nvSpPr>
          <p:cNvPr id="49" name="テキスト ボックス 48">
            <a:extLst>
              <a:ext uri="{FF2B5EF4-FFF2-40B4-BE49-F238E27FC236}">
                <a16:creationId xmlns:a16="http://schemas.microsoft.com/office/drawing/2014/main" id="{C2841F76-48E7-4B0B-A5AA-685415C5FC38}"/>
              </a:ext>
            </a:extLst>
          </p:cNvPr>
          <p:cNvSpPr txBox="1"/>
          <p:nvPr/>
        </p:nvSpPr>
        <p:spPr>
          <a:xfrm>
            <a:off x="66675" y="2552668"/>
            <a:ext cx="1341437" cy="339725"/>
          </a:xfrm>
          <a:prstGeom prst="rect">
            <a:avLst/>
          </a:prstGeom>
          <a:noFill/>
        </p:spPr>
        <p:txBody>
          <a:bodyPr anchor="ctr">
            <a:spAutoFit/>
          </a:bodyPr>
          <a:lstStyle/>
          <a:p>
            <a:pPr>
              <a:defRPr/>
            </a:pPr>
            <a:r>
              <a:rPr lang="ja-JP" altLang="en-US" sz="16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参加申込</a:t>
            </a:r>
            <a:endParaRPr lang="en-US" altLang="ja-JP" sz="1600" b="1"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95" name="正方形/長方形 94">
            <a:extLst>
              <a:ext uri="{FF2B5EF4-FFF2-40B4-BE49-F238E27FC236}">
                <a16:creationId xmlns:a16="http://schemas.microsoft.com/office/drawing/2014/main" id="{E43BC565-5232-4B90-9237-6709D2AFB14A}"/>
              </a:ext>
            </a:extLst>
          </p:cNvPr>
          <p:cNvSpPr/>
          <p:nvPr/>
        </p:nvSpPr>
        <p:spPr>
          <a:xfrm>
            <a:off x="429208" y="34434"/>
            <a:ext cx="5514393" cy="646331"/>
          </a:xfrm>
          <a:prstGeom prst="rect">
            <a:avLst/>
          </a:prstGeom>
          <a:noFill/>
        </p:spPr>
        <p:txBody>
          <a:bodyPr>
            <a:spAutoFit/>
          </a:bodyPr>
          <a:lstStyle/>
          <a:p>
            <a:pPr algn="ctr">
              <a:defRPr/>
            </a:pPr>
            <a:r>
              <a:rPr lang="ja-JP" altLang="en-US"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Meiryo UI" panose="020B0604030504040204" pitchFamily="50" charset="-128"/>
                <a:ea typeface="Meiryo UI" panose="020B0604030504040204" pitchFamily="50" charset="-128"/>
              </a:rPr>
              <a:t>東京電力ホールディングス株式会社</a:t>
            </a:r>
            <a:endParaRPr lang="en-US" altLang="ja-JP"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Meiryo UI" panose="020B0604030504040204" pitchFamily="50" charset="-128"/>
              <a:ea typeface="Meiryo UI" panose="020B0604030504040204" pitchFamily="50" charset="-128"/>
            </a:endParaRPr>
          </a:p>
          <a:p>
            <a:pPr algn="ctr">
              <a:defRPr/>
            </a:pPr>
            <a:r>
              <a:rPr lang="ja-JP" altLang="en-US"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Meiryo UI" panose="020B0604030504040204" pitchFamily="50" charset="-128"/>
                <a:ea typeface="Meiryo UI" panose="020B0604030504040204" pitchFamily="50" charset="-128"/>
              </a:rPr>
              <a:t>応募前職場見学会　申込書</a:t>
            </a:r>
            <a:endParaRPr lang="ja-JP" altLang="en-US"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endParaRPr>
          </a:p>
        </p:txBody>
      </p:sp>
      <p:sp>
        <p:nvSpPr>
          <p:cNvPr id="35" name="テキスト ボックス 80">
            <a:extLst>
              <a:ext uri="{FF2B5EF4-FFF2-40B4-BE49-F238E27FC236}">
                <a16:creationId xmlns:a16="http://schemas.microsoft.com/office/drawing/2014/main" id="{B64EBF90-9B60-43C5-84B1-10BAE9B4F4D2}"/>
              </a:ext>
            </a:extLst>
          </p:cNvPr>
          <p:cNvSpPr txBox="1">
            <a:spLocks noChangeArrowheads="1"/>
          </p:cNvSpPr>
          <p:nvPr/>
        </p:nvSpPr>
        <p:spPr bwMode="auto">
          <a:xfrm>
            <a:off x="363097" y="1287686"/>
            <a:ext cx="613180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defRPr/>
            </a:pP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申込書の電子データ希望の方は、当社</a:t>
            </a:r>
            <a:r>
              <a:rPr lang="en-US" altLang="ja-JP" sz="1100" dirty="0">
                <a:latin typeface="Meiryo UI" panose="020B0604030504040204" pitchFamily="50" charset="-128"/>
                <a:ea typeface="Meiryo UI" panose="020B0604030504040204" pitchFamily="50" charset="-128"/>
              </a:rPr>
              <a:t>HP</a:t>
            </a:r>
            <a:r>
              <a:rPr lang="ja-JP" altLang="en-US" sz="1100" dirty="0">
                <a:latin typeface="Meiryo UI" panose="020B0604030504040204" pitchFamily="50" charset="-128"/>
                <a:ea typeface="Meiryo UI" panose="020B0604030504040204" pitchFamily="50" charset="-128"/>
              </a:rPr>
              <a:t>（「東京電力　高卒採用　応募前」など）で検索願います。　</a:t>
            </a:r>
            <a:endParaRPr lang="en-US" altLang="ja-JP" sz="1100" dirty="0">
              <a:latin typeface="Meiryo UI" panose="020B0604030504040204" pitchFamily="50" charset="-128"/>
              <a:ea typeface="Meiryo UI" panose="020B0604030504040204" pitchFamily="50" charset="-128"/>
            </a:endParaRPr>
          </a:p>
          <a:p>
            <a:pPr>
              <a:defRPr/>
            </a:pP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一校につき</a:t>
            </a:r>
            <a:r>
              <a:rPr lang="en-US" altLang="ja-JP" sz="1100" dirty="0">
                <a:latin typeface="Meiryo UI" panose="020B0604030504040204" pitchFamily="50" charset="-128"/>
                <a:ea typeface="Meiryo UI" panose="020B0604030504040204" pitchFamily="50" charset="-128"/>
              </a:rPr>
              <a:t>2</a:t>
            </a:r>
            <a:r>
              <a:rPr lang="ja-JP" altLang="en-US" sz="1100" dirty="0">
                <a:latin typeface="Meiryo UI" panose="020B0604030504040204" pitchFamily="50" charset="-128"/>
                <a:ea typeface="Meiryo UI" panose="020B0604030504040204" pitchFamily="50" charset="-128"/>
              </a:rPr>
              <a:t>名様以上のお申込みがある場合は、申込書を必要人数分ご準備をお願いいたします。</a:t>
            </a:r>
            <a:endParaRPr lang="en-US" altLang="ja-JP" sz="1100" dirty="0">
              <a:latin typeface="Meiryo UI" panose="020B0604030504040204" pitchFamily="50" charset="-128"/>
              <a:ea typeface="Meiryo UI" panose="020B0604030504040204" pitchFamily="50" charset="-128"/>
            </a:endParaRPr>
          </a:p>
        </p:txBody>
      </p:sp>
      <p:sp>
        <p:nvSpPr>
          <p:cNvPr id="3108" name="テキスト ボックス 12">
            <a:extLst>
              <a:ext uri="{FF2B5EF4-FFF2-40B4-BE49-F238E27FC236}">
                <a16:creationId xmlns:a16="http://schemas.microsoft.com/office/drawing/2014/main" id="{A5D0AF6C-9079-43B7-8D67-DE48513B5A4B}"/>
              </a:ext>
            </a:extLst>
          </p:cNvPr>
          <p:cNvSpPr txBox="1">
            <a:spLocks noChangeArrowheads="1"/>
          </p:cNvSpPr>
          <p:nvPr/>
        </p:nvSpPr>
        <p:spPr bwMode="auto">
          <a:xfrm>
            <a:off x="46038" y="3007684"/>
            <a:ext cx="2417763" cy="88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lnSpc>
                <a:spcPct val="150000"/>
              </a:lnSpc>
            </a:pP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7/30</a:t>
            </a:r>
            <a:r>
              <a:rPr lang="ja-JP" altLang="en-US" sz="1200" dirty="0">
                <a:latin typeface="Meiryo UI" panose="020B0604030504040204" pitchFamily="50" charset="-128"/>
                <a:ea typeface="Meiryo UI" panose="020B0604030504040204" pitchFamily="50" charset="-128"/>
              </a:rPr>
              <a:t>　福島第</a:t>
            </a:r>
            <a:r>
              <a:rPr lang="ja-JP" altLang="en-US" sz="1200" b="1" dirty="0">
                <a:latin typeface="Meiryo UI" panose="020B0604030504040204" pitchFamily="50" charset="-128"/>
                <a:ea typeface="Meiryo UI" panose="020B0604030504040204" pitchFamily="50" charset="-128"/>
              </a:rPr>
              <a:t>一</a:t>
            </a:r>
            <a:r>
              <a:rPr lang="ja-JP" altLang="en-US" sz="1200" dirty="0">
                <a:latin typeface="Meiryo UI" panose="020B0604030504040204" pitchFamily="50" charset="-128"/>
                <a:ea typeface="Meiryo UI" panose="020B0604030504040204" pitchFamily="50" charset="-128"/>
              </a:rPr>
              <a:t>原子力発電所        </a:t>
            </a:r>
            <a:endParaRPr lang="en-US" altLang="ja-JP" sz="1200" dirty="0">
              <a:latin typeface="Meiryo UI" panose="020B0604030504040204" pitchFamily="50" charset="-128"/>
              <a:ea typeface="Meiryo UI" panose="020B0604030504040204" pitchFamily="50" charset="-128"/>
            </a:endParaRPr>
          </a:p>
          <a:p>
            <a:pPr>
              <a:lnSpc>
                <a:spcPct val="150000"/>
              </a:lnSpc>
            </a:pP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7/28</a:t>
            </a:r>
            <a:r>
              <a:rPr lang="ja-JP" altLang="en-US" sz="1200" dirty="0">
                <a:latin typeface="Meiryo UI" panose="020B0604030504040204" pitchFamily="50" charset="-128"/>
                <a:ea typeface="Meiryo UI" panose="020B0604030504040204" pitchFamily="50" charset="-128"/>
              </a:rPr>
              <a:t>　福島第</a:t>
            </a:r>
            <a:r>
              <a:rPr lang="ja-JP" altLang="en-US" sz="1200" b="1" dirty="0">
                <a:latin typeface="Meiryo UI" panose="020B0604030504040204" pitchFamily="50" charset="-128"/>
                <a:ea typeface="Meiryo UI" panose="020B0604030504040204" pitchFamily="50" charset="-128"/>
              </a:rPr>
              <a:t>二</a:t>
            </a:r>
            <a:r>
              <a:rPr lang="ja-JP" altLang="en-US" sz="1200" dirty="0">
                <a:latin typeface="Meiryo UI" panose="020B0604030504040204" pitchFamily="50" charset="-128"/>
                <a:ea typeface="Meiryo UI" panose="020B0604030504040204" pitchFamily="50" charset="-128"/>
              </a:rPr>
              <a:t>原子力発電所</a:t>
            </a:r>
            <a:endParaRPr lang="en-US" altLang="ja-JP" sz="1200" dirty="0">
              <a:latin typeface="Meiryo UI" panose="020B0604030504040204" pitchFamily="50" charset="-128"/>
              <a:ea typeface="Meiryo UI" panose="020B0604030504040204" pitchFamily="50" charset="-128"/>
            </a:endParaRPr>
          </a:p>
          <a:p>
            <a:pPr>
              <a:lnSpc>
                <a:spcPct val="150000"/>
              </a:lnSpc>
            </a:pP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8/  4</a:t>
            </a:r>
            <a:r>
              <a:rPr lang="ja-JP" altLang="en-US" sz="12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 </a:t>
            </a:r>
            <a:r>
              <a:rPr lang="ja-JP" altLang="en-US" sz="1200" dirty="0">
                <a:latin typeface="Meiryo UI" panose="020B0604030504040204" pitchFamily="50" charset="-128"/>
                <a:ea typeface="Meiryo UI" panose="020B0604030504040204" pitchFamily="50" charset="-128"/>
              </a:rPr>
              <a:t>柏崎刈羽原子力発電所</a:t>
            </a:r>
            <a:endParaRPr lang="en-US" altLang="ja-JP" sz="1200" dirty="0">
              <a:latin typeface="Meiryo UI" panose="020B0604030504040204" pitchFamily="50" charset="-128"/>
              <a:ea typeface="Meiryo UI" panose="020B0604030504040204" pitchFamily="50" charset="-128"/>
            </a:endParaRPr>
          </a:p>
        </p:txBody>
      </p:sp>
      <p:sp>
        <p:nvSpPr>
          <p:cNvPr id="3109" name="テキスト ボックス 12">
            <a:extLst>
              <a:ext uri="{FF2B5EF4-FFF2-40B4-BE49-F238E27FC236}">
                <a16:creationId xmlns:a16="http://schemas.microsoft.com/office/drawing/2014/main" id="{EC5639A5-1E8A-4D04-8741-D85ED0BB1CFE}"/>
              </a:ext>
            </a:extLst>
          </p:cNvPr>
          <p:cNvSpPr txBox="1">
            <a:spLocks noChangeArrowheads="1"/>
          </p:cNvSpPr>
          <p:nvPr/>
        </p:nvSpPr>
        <p:spPr bwMode="auto">
          <a:xfrm>
            <a:off x="3108324" y="3071795"/>
            <a:ext cx="3956051" cy="83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7/31</a:t>
            </a:r>
            <a:r>
              <a:rPr lang="ja-JP" altLang="en-US" sz="1200" dirty="0">
                <a:latin typeface="Meiryo UI" panose="020B0604030504040204" pitchFamily="50" charset="-128"/>
                <a:ea typeface="Meiryo UI" panose="020B0604030504040204" pitchFamily="50" charset="-128"/>
              </a:rPr>
              <a:t>　東通原子力建設所（現地集合）　　　</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7/31</a:t>
            </a:r>
            <a:r>
              <a:rPr lang="ja-JP" altLang="en-US" sz="1200" dirty="0">
                <a:latin typeface="Meiryo UI" panose="020B0604030504040204" pitchFamily="50" charset="-128"/>
                <a:ea typeface="Meiryo UI" panose="020B0604030504040204" pitchFamily="50" charset="-128"/>
              </a:rPr>
              <a:t>　東通原子力建設所（青森駅集合）</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7/31</a:t>
            </a:r>
            <a:r>
              <a:rPr lang="ja-JP" altLang="en-US" sz="1200" dirty="0">
                <a:latin typeface="Meiryo UI" panose="020B0604030504040204" pitchFamily="50" charset="-128"/>
                <a:ea typeface="Meiryo UI" panose="020B0604030504040204" pitchFamily="50" charset="-128"/>
              </a:rPr>
              <a:t>　東通原子力建設所（野辺地駅集合）</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7/30  </a:t>
            </a:r>
            <a:r>
              <a:rPr lang="ja-JP" altLang="en-US" sz="1200" dirty="0">
                <a:latin typeface="Meiryo UI" panose="020B0604030504040204" pitchFamily="50" charset="-128"/>
                <a:ea typeface="Meiryo UI" panose="020B0604030504040204" pitchFamily="50" charset="-128"/>
              </a:rPr>
              <a:t>事務職</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東京</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 </a:t>
            </a:r>
            <a:r>
              <a:rPr lang="ja-JP" altLang="en-US" sz="1200" dirty="0">
                <a:latin typeface="Meiryo UI" panose="020B0604030504040204" pitchFamily="50" charset="-128"/>
                <a:ea typeface="Meiryo UI" panose="020B0604030504040204" pitchFamily="50" charset="-128"/>
              </a:rPr>
              <a:t>　　</a:t>
            </a:r>
            <a:endParaRPr lang="en-US" altLang="ja-JP" sz="1200" dirty="0">
              <a:latin typeface="Meiryo UI" panose="020B0604030504040204" pitchFamily="50" charset="-128"/>
              <a:ea typeface="Meiryo UI" panose="020B0604030504040204" pitchFamily="50" charset="-128"/>
            </a:endParaRPr>
          </a:p>
        </p:txBody>
      </p:sp>
      <p:sp>
        <p:nvSpPr>
          <p:cNvPr id="3110" name="テキスト ボックス 12">
            <a:extLst>
              <a:ext uri="{FF2B5EF4-FFF2-40B4-BE49-F238E27FC236}">
                <a16:creationId xmlns:a16="http://schemas.microsoft.com/office/drawing/2014/main" id="{79B0FD0D-F7DC-497B-9133-474C0842A8B4}"/>
              </a:ext>
            </a:extLst>
          </p:cNvPr>
          <p:cNvSpPr txBox="1">
            <a:spLocks noChangeArrowheads="1"/>
          </p:cNvSpPr>
          <p:nvPr/>
        </p:nvSpPr>
        <p:spPr bwMode="auto">
          <a:xfrm>
            <a:off x="2391252" y="2999870"/>
            <a:ext cx="448785" cy="88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lnSpc>
                <a:spcPct val="150000"/>
              </a:lnSpc>
            </a:pP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                     </a:t>
            </a:r>
          </a:p>
          <a:p>
            <a:pPr>
              <a:lnSpc>
                <a:spcPct val="150000"/>
              </a:lnSpc>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p>
            <a:pPr>
              <a:lnSpc>
                <a:spcPct val="150000"/>
              </a:lnSpc>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p:txBody>
      </p:sp>
      <p:sp>
        <p:nvSpPr>
          <p:cNvPr id="3111" name="テキスト ボックス 12">
            <a:extLst>
              <a:ext uri="{FF2B5EF4-FFF2-40B4-BE49-F238E27FC236}">
                <a16:creationId xmlns:a16="http://schemas.microsoft.com/office/drawing/2014/main" id="{9975103D-3259-40A7-9905-042218B3B98B}"/>
              </a:ext>
            </a:extLst>
          </p:cNvPr>
          <p:cNvSpPr txBox="1">
            <a:spLocks noChangeArrowheads="1"/>
          </p:cNvSpPr>
          <p:nvPr/>
        </p:nvSpPr>
        <p:spPr bwMode="auto">
          <a:xfrm>
            <a:off x="6168259" y="3054665"/>
            <a:ext cx="499241" cy="83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                     </a:t>
            </a:r>
          </a:p>
          <a:p>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p:txBody>
      </p:sp>
      <p:cxnSp>
        <p:nvCxnSpPr>
          <p:cNvPr id="3" name="直線コネクタ 2">
            <a:extLst>
              <a:ext uri="{FF2B5EF4-FFF2-40B4-BE49-F238E27FC236}">
                <a16:creationId xmlns:a16="http://schemas.microsoft.com/office/drawing/2014/main" id="{95A157D8-2228-4A65-91DA-60839186AA78}"/>
              </a:ext>
            </a:extLst>
          </p:cNvPr>
          <p:cNvCxnSpPr/>
          <p:nvPr/>
        </p:nvCxnSpPr>
        <p:spPr bwMode="auto">
          <a:xfrm>
            <a:off x="3108325" y="3041647"/>
            <a:ext cx="0" cy="885825"/>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36" name="表 35">
            <a:extLst>
              <a:ext uri="{FF2B5EF4-FFF2-40B4-BE49-F238E27FC236}">
                <a16:creationId xmlns:a16="http://schemas.microsoft.com/office/drawing/2014/main" id="{90278985-301C-4ADB-8C35-9D04277B01D8}"/>
              </a:ext>
            </a:extLst>
          </p:cNvPr>
          <p:cNvGraphicFramePr>
            <a:graphicFrameLocks noGrp="1"/>
          </p:cNvGraphicFramePr>
          <p:nvPr>
            <p:extLst>
              <p:ext uri="{D42A27DB-BD31-4B8C-83A1-F6EECF244321}">
                <p14:modId xmlns:p14="http://schemas.microsoft.com/office/powerpoint/2010/main" val="1328163195"/>
              </p:ext>
            </p:extLst>
          </p:nvPr>
        </p:nvGraphicFramePr>
        <p:xfrm>
          <a:off x="55563" y="6704965"/>
          <a:ext cx="6677343" cy="2378804"/>
        </p:xfrm>
        <a:graphic>
          <a:graphicData uri="http://schemas.openxmlformats.org/drawingml/2006/table">
            <a:tbl>
              <a:tblPr firstRow="1" bandRow="1">
                <a:tableStyleId>{5940675A-B579-460E-94D1-54222C63F5DA}</a:tableStyleId>
              </a:tblPr>
              <a:tblGrid>
                <a:gridCol w="2087562">
                  <a:extLst>
                    <a:ext uri="{9D8B030D-6E8A-4147-A177-3AD203B41FA5}">
                      <a16:colId xmlns:a16="http://schemas.microsoft.com/office/drawing/2014/main" val="20000"/>
                    </a:ext>
                  </a:extLst>
                </a:gridCol>
                <a:gridCol w="2133600">
                  <a:extLst>
                    <a:ext uri="{9D8B030D-6E8A-4147-A177-3AD203B41FA5}">
                      <a16:colId xmlns:a16="http://schemas.microsoft.com/office/drawing/2014/main" val="1730269602"/>
                    </a:ext>
                  </a:extLst>
                </a:gridCol>
                <a:gridCol w="2456181">
                  <a:extLst>
                    <a:ext uri="{9D8B030D-6E8A-4147-A177-3AD203B41FA5}">
                      <a16:colId xmlns:a16="http://schemas.microsoft.com/office/drawing/2014/main" val="2950672632"/>
                    </a:ext>
                  </a:extLst>
                </a:gridCol>
              </a:tblGrid>
              <a:tr h="767576">
                <a:tc>
                  <a:txBody>
                    <a:bodyPr/>
                    <a:lstStyle/>
                    <a:p>
                      <a:r>
                        <a:rPr kumimoji="1" lang="ja-JP" altLang="en-US" sz="1000" dirty="0">
                          <a:highlight>
                            <a:srgbClr val="00FFFF"/>
                          </a:highlight>
                          <a:latin typeface="Meiryo UI" panose="020B0604030504040204" pitchFamily="50" charset="-128"/>
                          <a:ea typeface="Meiryo UI" panose="020B0604030504040204" pitchFamily="50" charset="-128"/>
                        </a:rPr>
                        <a:t>①</a:t>
                      </a:r>
                      <a:r>
                        <a:rPr kumimoji="1" lang="ja-JP" altLang="en-US" sz="1000" dirty="0">
                          <a:latin typeface="Meiryo UI" panose="020B0604030504040204" pitchFamily="50" charset="-128"/>
                          <a:ea typeface="Meiryo UI" panose="020B0604030504040204" pitchFamily="50" charset="-128"/>
                        </a:rPr>
                        <a:t>生年月日（例：</a:t>
                      </a:r>
                      <a:r>
                        <a:rPr kumimoji="1" lang="en-US" altLang="ja-JP" sz="1000" dirty="0">
                          <a:latin typeface="Meiryo UI" panose="020B0604030504040204" pitchFamily="50" charset="-128"/>
                          <a:ea typeface="Meiryo UI" panose="020B0604030504040204" pitchFamily="50" charset="-128"/>
                        </a:rPr>
                        <a:t>2000/04/01</a:t>
                      </a:r>
                      <a:r>
                        <a:rPr kumimoji="1" lang="ja-JP" altLang="en-US" sz="1000" dirty="0">
                          <a:latin typeface="Meiryo UI" panose="020B0604030504040204" pitchFamily="50" charset="-128"/>
                          <a:ea typeface="Meiryo UI" panose="020B0604030504040204" pitchFamily="50" charset="-128"/>
                        </a:rPr>
                        <a:t>）</a:t>
                      </a:r>
                    </a:p>
                  </a:txBody>
                  <a:tcPr marT="45754" marB="45754">
                    <a:solidFill>
                      <a:srgbClr val="FFFFCC">
                        <a:alpha val="40000"/>
                      </a:srgbClr>
                    </a:solidFill>
                  </a:tcPr>
                </a:tc>
                <a:tc>
                  <a:txBody>
                    <a:bodyPr/>
                    <a:lstStyle/>
                    <a:p>
                      <a:r>
                        <a:rPr kumimoji="1" lang="ja-JP" altLang="en-US" sz="1000" dirty="0">
                          <a:highlight>
                            <a:srgbClr val="00FFFF"/>
                          </a:highlight>
                          <a:latin typeface="Meiryo UI" panose="020B0604030504040204" pitchFamily="50" charset="-128"/>
                          <a:ea typeface="Meiryo UI" panose="020B0604030504040204" pitchFamily="50" charset="-128"/>
                        </a:rPr>
                        <a:t>②</a:t>
                      </a:r>
                      <a:r>
                        <a:rPr kumimoji="1" lang="ja-JP" altLang="en-US" sz="1000" dirty="0">
                          <a:latin typeface="Meiryo UI" panose="020B0604030504040204" pitchFamily="50" charset="-128"/>
                          <a:ea typeface="Meiryo UI" panose="020B0604030504040204" pitchFamily="50" charset="-128"/>
                        </a:rPr>
                        <a:t>国籍（例：日本）</a:t>
                      </a:r>
                    </a:p>
                  </a:txBody>
                  <a:tcPr marT="45754" marB="45754">
                    <a:solidFill>
                      <a:srgbClr val="FFFFCC">
                        <a:alpha val="40000"/>
                      </a:srgbClr>
                    </a:solidFill>
                  </a:tcPr>
                </a:tc>
                <a:tc>
                  <a:txBody>
                    <a:bodyPr/>
                    <a:lstStyle/>
                    <a:p>
                      <a:r>
                        <a:rPr kumimoji="1" lang="ja-JP" altLang="en-US" sz="1000" dirty="0">
                          <a:highlight>
                            <a:srgbClr val="00FFFF"/>
                          </a:highlight>
                          <a:latin typeface="Meiryo UI" panose="020B0604030504040204" pitchFamily="50" charset="-128"/>
                          <a:ea typeface="Meiryo UI" panose="020B0604030504040204" pitchFamily="50" charset="-128"/>
                        </a:rPr>
                        <a:t>③</a:t>
                      </a:r>
                      <a:r>
                        <a:rPr kumimoji="1" lang="ja-JP" altLang="en-US" sz="1000" dirty="0">
                          <a:latin typeface="Meiryo UI" panose="020B0604030504040204" pitchFamily="50" charset="-128"/>
                          <a:ea typeface="Meiryo UI" panose="020B0604030504040204" pitchFamily="50" charset="-128"/>
                        </a:rPr>
                        <a:t>性別</a:t>
                      </a:r>
                      <a:endParaRPr kumimoji="1" lang="en-US" altLang="ja-JP" sz="1000" dirty="0">
                        <a:latin typeface="Meiryo UI" panose="020B0604030504040204" pitchFamily="50" charset="-128"/>
                        <a:ea typeface="Meiryo UI" panose="020B0604030504040204" pitchFamily="50" charset="-128"/>
                      </a:endParaRPr>
                    </a:p>
                    <a:p>
                      <a:endParaRPr kumimoji="1" lang="en-US" altLang="ja-JP" sz="10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　男性　・　女性　・　回答しない</a:t>
                      </a:r>
                      <a:endParaRPr kumimoji="1" lang="en-US" altLang="ja-JP" sz="1200" dirty="0">
                        <a:latin typeface="Meiryo UI" panose="020B0604030504040204" pitchFamily="50" charset="-128"/>
                        <a:ea typeface="Meiryo UI" panose="020B0604030504040204" pitchFamily="50" charset="-128"/>
                      </a:endParaRPr>
                    </a:p>
                  </a:txBody>
                  <a:tcPr marT="45754" marB="45754">
                    <a:solidFill>
                      <a:srgbClr val="FFFFCC">
                        <a:alpha val="40000"/>
                      </a:srgbClr>
                    </a:solidFill>
                  </a:tcPr>
                </a:tc>
                <a:extLst>
                  <a:ext uri="{0D108BD9-81ED-4DB2-BD59-A6C34878D82A}">
                    <a16:rowId xmlns:a16="http://schemas.microsoft.com/office/drawing/2014/main" val="10000"/>
                  </a:ext>
                </a:extLst>
              </a:tr>
              <a:tr h="757720">
                <a:tc>
                  <a:txBody>
                    <a:bodyPr/>
                    <a:lstStyle/>
                    <a:p>
                      <a:r>
                        <a:rPr kumimoji="1" lang="ja-JP" altLang="en-US" sz="1000" dirty="0">
                          <a:highlight>
                            <a:srgbClr val="00FFFF"/>
                          </a:highlight>
                          <a:latin typeface="Meiryo UI" panose="020B0604030504040204" pitchFamily="50" charset="-128"/>
                          <a:ea typeface="Meiryo UI" panose="020B0604030504040204" pitchFamily="50" charset="-128"/>
                        </a:rPr>
                        <a:t>④</a:t>
                      </a:r>
                      <a:r>
                        <a:rPr kumimoji="1" lang="ja-JP" altLang="en-US" sz="1000" dirty="0">
                          <a:latin typeface="Meiryo UI" panose="020B0604030504040204" pitchFamily="50" charset="-128"/>
                          <a:ea typeface="Meiryo UI" panose="020B0604030504040204" pitchFamily="50" charset="-128"/>
                        </a:rPr>
                        <a:t>携帯番号（本人）</a:t>
                      </a:r>
                    </a:p>
                  </a:txBody>
                  <a:tcPr marT="45754" marB="45754">
                    <a:solidFill>
                      <a:srgbClr val="FFFFCC">
                        <a:alpha val="40000"/>
                      </a:srgb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000" dirty="0">
                          <a:highlight>
                            <a:srgbClr val="00FFFF"/>
                          </a:highlight>
                          <a:latin typeface="Meiryo UI" panose="020B0604030504040204" pitchFamily="50" charset="-128"/>
                          <a:ea typeface="Meiryo UI" panose="020B0604030504040204" pitchFamily="50" charset="-128"/>
                        </a:rPr>
                        <a:t>⑤</a:t>
                      </a:r>
                      <a:r>
                        <a:rPr kumimoji="1" lang="ja-JP" altLang="en-US" sz="1000" dirty="0">
                          <a:latin typeface="Meiryo UI" panose="020B0604030504040204" pitchFamily="50" charset="-128"/>
                          <a:ea typeface="Meiryo UI" panose="020B0604030504040204" pitchFamily="50" charset="-128"/>
                        </a:rPr>
                        <a:t>携帯番号（保護者）</a:t>
                      </a:r>
                      <a:endParaRPr kumimoji="1" lang="en-US" altLang="ja-JP" sz="1000" dirty="0">
                        <a:latin typeface="Meiryo UI" panose="020B0604030504040204" pitchFamily="50" charset="-128"/>
                        <a:ea typeface="Meiryo UI" panose="020B0604030504040204"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800" dirty="0">
                          <a:latin typeface="Meiryo UI" panose="020B0604030504040204" pitchFamily="50" charset="-128"/>
                          <a:ea typeface="Meiryo UI" panose="020B0604030504040204" pitchFamily="50" charset="-128"/>
                        </a:rPr>
                        <a:t>　　</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緊急連絡先</a:t>
                      </a:r>
                      <a:endParaRPr kumimoji="1" lang="ja-JP" altLang="en-US" sz="1000" dirty="0">
                        <a:latin typeface="Meiryo UI" panose="020B0604030504040204" pitchFamily="50" charset="-128"/>
                        <a:ea typeface="Meiryo UI" panose="020B0604030504040204" pitchFamily="50" charset="-128"/>
                      </a:endParaRPr>
                    </a:p>
                  </a:txBody>
                  <a:tcPr marT="45754" marB="45754">
                    <a:solidFill>
                      <a:srgbClr val="FFFFCC">
                        <a:alpha val="40000"/>
                      </a:srgb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000" dirty="0">
                          <a:highlight>
                            <a:srgbClr val="00FFFF"/>
                          </a:highlight>
                          <a:latin typeface="Meiryo UI" panose="020B0604030504040204" pitchFamily="50" charset="-128"/>
                          <a:ea typeface="Meiryo UI" panose="020B0604030504040204" pitchFamily="50" charset="-128"/>
                        </a:rPr>
                        <a:t>⑥</a:t>
                      </a:r>
                      <a:r>
                        <a:rPr kumimoji="1" lang="ja-JP" altLang="en-US" sz="1000" dirty="0">
                          <a:latin typeface="Meiryo UI" panose="020B0604030504040204" pitchFamily="50" charset="-128"/>
                          <a:ea typeface="Meiryo UI" panose="020B0604030504040204" pitchFamily="50" charset="-128"/>
                        </a:rPr>
                        <a:t>勤務先（保護者）</a:t>
                      </a:r>
                      <a:endParaRPr kumimoji="1" lang="en-US" altLang="ja-JP" sz="1000" dirty="0">
                        <a:latin typeface="Meiryo UI" panose="020B0604030504040204" pitchFamily="50" charset="-128"/>
                        <a:ea typeface="Meiryo UI" panose="020B0604030504040204"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800" dirty="0">
                          <a:latin typeface="Meiryo UI" panose="020B0604030504040204" pitchFamily="50" charset="-128"/>
                          <a:ea typeface="Meiryo UI" panose="020B0604030504040204" pitchFamily="50" charset="-128"/>
                        </a:rPr>
                        <a:t>　</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保護者が参加の場合のみ記入</a:t>
                      </a:r>
                      <a:endParaRPr kumimoji="1" lang="en-US" altLang="ja-JP" sz="800" dirty="0">
                        <a:latin typeface="Meiryo UI" panose="020B0604030504040204" pitchFamily="50" charset="-128"/>
                        <a:ea typeface="Meiryo UI" panose="020B0604030504040204" pitchFamily="50" charset="-128"/>
                      </a:endParaRPr>
                    </a:p>
                  </a:txBody>
                  <a:tcPr marT="45754" marB="45754">
                    <a:solidFill>
                      <a:srgbClr val="FFFFCC">
                        <a:alpha val="40000"/>
                      </a:srgbClr>
                    </a:solidFill>
                  </a:tcPr>
                </a:tc>
                <a:extLst>
                  <a:ext uri="{0D108BD9-81ED-4DB2-BD59-A6C34878D82A}">
                    <a16:rowId xmlns:a16="http://schemas.microsoft.com/office/drawing/2014/main" val="10001"/>
                  </a:ext>
                </a:extLst>
              </a:tr>
              <a:tr h="828014">
                <a:tc gridSpan="2">
                  <a:txBody>
                    <a:bodyPr/>
                    <a:lstStyle/>
                    <a:p>
                      <a:r>
                        <a:rPr kumimoji="1" lang="ja-JP" altLang="en-US" sz="1000" dirty="0">
                          <a:highlight>
                            <a:srgbClr val="00FFFF"/>
                          </a:highlight>
                          <a:latin typeface="Meiryo UI" panose="020B0604030504040204" pitchFamily="50" charset="-128"/>
                          <a:ea typeface="Meiryo UI" panose="020B0604030504040204" pitchFamily="50" charset="-128"/>
                        </a:rPr>
                        <a:t>⑦</a:t>
                      </a:r>
                      <a:r>
                        <a:rPr kumimoji="1" lang="ja-JP" altLang="en-US" sz="1000" dirty="0">
                          <a:latin typeface="Meiryo UI" panose="020B0604030504040204" pitchFamily="50" charset="-128"/>
                          <a:ea typeface="Meiryo UI" panose="020B0604030504040204" pitchFamily="50" charset="-128"/>
                        </a:rPr>
                        <a:t>過去に福島第一原子力発電所の見学をしたことがあるか</a:t>
                      </a:r>
                      <a:endParaRPr kumimoji="1" lang="en-US" altLang="ja-JP" sz="1000" dirty="0">
                        <a:latin typeface="Meiryo UI" panose="020B0604030504040204" pitchFamily="50" charset="-128"/>
                        <a:ea typeface="Meiryo UI" panose="020B0604030504040204" pitchFamily="50" charset="-128"/>
                      </a:endParaRPr>
                    </a:p>
                    <a:p>
                      <a:endParaRPr kumimoji="1" lang="en-US" altLang="ja-JP" sz="1000" dirty="0">
                        <a:latin typeface="Meiryo UI" panose="020B0604030504040204" pitchFamily="50" charset="-128"/>
                        <a:ea typeface="Meiryo UI" panose="020B0604030504040204" pitchFamily="50" charset="-128"/>
                      </a:endParaRPr>
                    </a:p>
                    <a:p>
                      <a:r>
                        <a:rPr kumimoji="1" lang="ja-JP" altLang="en-US" sz="1800" dirty="0">
                          <a:latin typeface="Meiryo UI" panose="020B0604030504040204" pitchFamily="50" charset="-128"/>
                          <a:ea typeface="Meiryo UI" panose="020B0604030504040204" pitchFamily="50" charset="-128"/>
                        </a:rPr>
                        <a:t>　ない　・　ある</a:t>
                      </a:r>
                      <a:endParaRPr kumimoji="1" lang="en-US" altLang="ja-JP" sz="1800" dirty="0">
                        <a:latin typeface="Meiryo UI" panose="020B0604030504040204" pitchFamily="50" charset="-128"/>
                        <a:ea typeface="Meiryo UI" panose="020B0604030504040204"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ja-JP" sz="1000" b="1" dirty="0">
                        <a:solidFill>
                          <a:srgbClr val="FF0000"/>
                        </a:solidFill>
                        <a:latin typeface="Meiryo UI" panose="020B0604030504040204" pitchFamily="50" charset="-128"/>
                        <a:ea typeface="Meiryo UI" panose="020B0604030504040204" pitchFamily="50" charset="-128"/>
                      </a:endParaRPr>
                    </a:p>
                  </a:txBody>
                  <a:tcPr marT="45754" marB="45754">
                    <a:solidFill>
                      <a:srgbClr val="FFFFCC">
                        <a:alpha val="40000"/>
                      </a:srgbClr>
                    </a:solidFill>
                  </a:tcPr>
                </a:tc>
                <a:tc hMerge="1">
                  <a:txBody>
                    <a:bodyPr/>
                    <a:lstStyle/>
                    <a:p>
                      <a:endParaRPr kumimoji="1" lang="ja-JP" altLang="en-US" sz="1000" dirty="0"/>
                    </a:p>
                  </a:txBody>
                  <a:tcPr marT="45708" marB="45708">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highlight>
                            <a:srgbClr val="00FFFF"/>
                          </a:highlight>
                          <a:latin typeface="Meiryo UI" panose="020B0604030504040204" pitchFamily="50" charset="-128"/>
                          <a:ea typeface="Meiryo UI" panose="020B0604030504040204" pitchFamily="50" charset="-128"/>
                        </a:rPr>
                        <a:t>⑧</a:t>
                      </a:r>
                      <a:endParaRPr kumimoji="1" lang="en-US" altLang="ja-JP" sz="1000" b="1" dirty="0">
                        <a:solidFill>
                          <a:schemeClr val="tx1"/>
                        </a:solidFill>
                        <a:highlight>
                          <a:srgbClr val="00FFFF"/>
                        </a:highlight>
                        <a:latin typeface="Meiryo UI" panose="020B0604030504040204" pitchFamily="50" charset="-128"/>
                        <a:ea typeface="Meiryo UI" panose="020B0604030504040204"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000" b="1" dirty="0">
                          <a:solidFill>
                            <a:srgbClr val="FF0000"/>
                          </a:solidFill>
                          <a:latin typeface="Meiryo UI" panose="020B0604030504040204" pitchFamily="50" charset="-128"/>
                          <a:ea typeface="Meiryo UI" panose="020B0604030504040204" pitchFamily="50" charset="-128"/>
                        </a:rPr>
                        <a:t>本人確認書類の提出が必要となります。</a:t>
                      </a:r>
                      <a:endParaRPr kumimoji="1" lang="en-US" altLang="ja-JP" sz="1000" b="1" dirty="0">
                        <a:solidFill>
                          <a:srgbClr val="FF0000"/>
                        </a:solidFill>
                        <a:latin typeface="Meiryo UI" panose="020B0604030504040204" pitchFamily="50" charset="-128"/>
                        <a:ea typeface="Meiryo UI" panose="020B0604030504040204"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000" b="1" dirty="0">
                          <a:solidFill>
                            <a:srgbClr val="FF0000"/>
                          </a:solidFill>
                          <a:latin typeface="Meiryo UI" panose="020B0604030504040204" pitchFamily="50" charset="-128"/>
                          <a:ea typeface="Meiryo UI" panose="020B0604030504040204" pitchFamily="50" charset="-128"/>
                        </a:rPr>
                        <a:t>詳しくは</a:t>
                      </a:r>
                      <a:r>
                        <a:rPr kumimoji="1" lang="en-US" altLang="ja-JP" sz="1000" b="1" u="sng" dirty="0">
                          <a:solidFill>
                            <a:srgbClr val="FF0000"/>
                          </a:solidFill>
                          <a:latin typeface="Meiryo UI" panose="020B0604030504040204" pitchFamily="50" charset="-128"/>
                          <a:ea typeface="Meiryo UI" panose="020B0604030504040204" pitchFamily="50" charset="-128"/>
                        </a:rPr>
                        <a:t>”【</a:t>
                      </a:r>
                      <a:r>
                        <a:rPr kumimoji="1" lang="ja-JP" altLang="en-US" sz="1000" b="1" u="sng" dirty="0">
                          <a:solidFill>
                            <a:srgbClr val="FF0000"/>
                          </a:solidFill>
                          <a:latin typeface="Meiryo UI" panose="020B0604030504040204" pitchFamily="50" charset="-128"/>
                          <a:ea typeface="Meiryo UI" panose="020B0604030504040204" pitchFamily="50" charset="-128"/>
                        </a:rPr>
                        <a:t>別紙</a:t>
                      </a:r>
                      <a:r>
                        <a:rPr kumimoji="1" lang="en-US" altLang="ja-JP" sz="1000" b="1" u="sng" dirty="0">
                          <a:solidFill>
                            <a:srgbClr val="FF0000"/>
                          </a:solidFill>
                          <a:latin typeface="Meiryo UI" panose="020B0604030504040204" pitchFamily="50" charset="-128"/>
                          <a:ea typeface="Meiryo UI" panose="020B0604030504040204" pitchFamily="50" charset="-128"/>
                        </a:rPr>
                        <a:t>4】</a:t>
                      </a:r>
                      <a:r>
                        <a:rPr kumimoji="1" lang="ja-JP" altLang="en-US" sz="1000" b="1" u="sng" dirty="0">
                          <a:solidFill>
                            <a:srgbClr val="FF0000"/>
                          </a:solidFill>
                          <a:latin typeface="Meiryo UI" panose="020B0604030504040204" pitchFamily="50" charset="-128"/>
                          <a:ea typeface="Meiryo UI" panose="020B0604030504040204" pitchFamily="50" charset="-128"/>
                        </a:rPr>
                        <a:t>原子力発電所の見学会参加について</a:t>
                      </a:r>
                      <a:r>
                        <a:rPr kumimoji="1" lang="en-US" altLang="ja-JP" sz="1000" b="1" u="sng" dirty="0">
                          <a:solidFill>
                            <a:srgbClr val="FF0000"/>
                          </a:solidFill>
                          <a:latin typeface="Meiryo UI" panose="020B0604030504040204" pitchFamily="50" charset="-128"/>
                          <a:ea typeface="Meiryo UI" panose="020B0604030504040204" pitchFamily="50" charset="-128"/>
                        </a:rPr>
                        <a:t>”</a:t>
                      </a:r>
                      <a:r>
                        <a:rPr kumimoji="1" lang="ja-JP" altLang="en-US" sz="1000" b="1" dirty="0">
                          <a:solidFill>
                            <a:srgbClr val="FF0000"/>
                          </a:solidFill>
                          <a:latin typeface="Meiryo UI" panose="020B0604030504040204" pitchFamily="50" charset="-128"/>
                          <a:ea typeface="Meiryo UI" panose="020B0604030504040204" pitchFamily="50" charset="-128"/>
                        </a:rPr>
                        <a:t>をご確認ください。</a:t>
                      </a:r>
                      <a:endParaRPr kumimoji="1" lang="en-US" altLang="ja-JP" sz="1000" b="1" dirty="0">
                        <a:solidFill>
                          <a:srgbClr val="FF0000"/>
                        </a:solidFill>
                        <a:latin typeface="Meiryo UI" panose="020B0604030504040204" pitchFamily="50" charset="-128"/>
                        <a:ea typeface="Meiryo UI" panose="020B0604030504040204"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ja-JP" sz="1000" b="1" dirty="0">
                        <a:solidFill>
                          <a:srgbClr val="FF0000"/>
                        </a:solidFill>
                        <a:latin typeface="Meiryo UI" panose="020B0604030504040204" pitchFamily="50" charset="-128"/>
                        <a:ea typeface="Meiryo UI" panose="020B0604030504040204" pitchFamily="50" charset="-128"/>
                      </a:endParaRPr>
                    </a:p>
                  </a:txBody>
                  <a:tcPr marT="45754" marB="45754">
                    <a:solidFill>
                      <a:srgbClr val="FFFFCC">
                        <a:alpha val="40000"/>
                      </a:srgbClr>
                    </a:solidFill>
                  </a:tcPr>
                </a:tc>
                <a:extLst>
                  <a:ext uri="{0D108BD9-81ED-4DB2-BD59-A6C34878D82A}">
                    <a16:rowId xmlns:a16="http://schemas.microsoft.com/office/drawing/2014/main" val="10002"/>
                  </a:ext>
                </a:extLst>
              </a:tr>
            </a:tbl>
          </a:graphicData>
        </a:graphic>
      </p:graphicFrame>
      <p:sp>
        <p:nvSpPr>
          <p:cNvPr id="37" name="テキスト ボックス 80">
            <a:extLst>
              <a:ext uri="{FF2B5EF4-FFF2-40B4-BE49-F238E27FC236}">
                <a16:creationId xmlns:a16="http://schemas.microsoft.com/office/drawing/2014/main" id="{F1616B3B-CA66-4CEE-8B99-11A3C41AFD53}"/>
              </a:ext>
            </a:extLst>
          </p:cNvPr>
          <p:cNvSpPr txBox="1">
            <a:spLocks noChangeArrowheads="1"/>
          </p:cNvSpPr>
          <p:nvPr/>
        </p:nvSpPr>
        <p:spPr bwMode="auto">
          <a:xfrm>
            <a:off x="34925" y="5872381"/>
            <a:ext cx="68056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defRPr/>
            </a:pPr>
            <a:r>
              <a:rPr lang="en-US" altLang="ja-JP" sz="1200" b="1" dirty="0">
                <a:latin typeface="Meiryo UI" panose="020B0604030504040204" pitchFamily="50" charset="-128"/>
                <a:ea typeface="Meiryo UI" panose="020B0604030504040204" pitchFamily="50" charset="-128"/>
              </a:rPr>
              <a:t>※</a:t>
            </a:r>
            <a:r>
              <a:rPr lang="ja-JP" altLang="en-US" sz="1200" b="1" dirty="0">
                <a:latin typeface="Meiryo UI" panose="020B0604030504040204" pitchFamily="50" charset="-128"/>
                <a:ea typeface="Meiryo UI" panose="020B0604030504040204" pitchFamily="50" charset="-128"/>
              </a:rPr>
              <a:t>以降は</a:t>
            </a:r>
            <a:r>
              <a:rPr lang="en-US" altLang="ja-JP" sz="1200" b="1" dirty="0">
                <a:solidFill>
                  <a:srgbClr val="FF0000"/>
                </a:solidFill>
                <a:latin typeface="Meiryo UI" panose="020B0604030504040204" pitchFamily="50" charset="-128"/>
                <a:ea typeface="Meiryo UI" panose="020B0604030504040204" pitchFamily="50" charset="-128"/>
              </a:rPr>
              <a:t>【</a:t>
            </a:r>
            <a:r>
              <a:rPr lang="ja-JP" altLang="en-US" sz="1200" b="1" dirty="0">
                <a:solidFill>
                  <a:srgbClr val="FF0000"/>
                </a:solidFill>
                <a:latin typeface="Meiryo UI" panose="020B0604030504040204" pitchFamily="50" charset="-128"/>
                <a:ea typeface="Meiryo UI" panose="020B0604030504040204" pitchFamily="50" charset="-128"/>
              </a:rPr>
              <a:t>福島第一原子力発電所</a:t>
            </a:r>
            <a:r>
              <a:rPr lang="en-US" altLang="ja-JP" sz="1200" b="1" dirty="0">
                <a:solidFill>
                  <a:srgbClr val="FF0000"/>
                </a:solidFill>
                <a:latin typeface="Meiryo UI" panose="020B0604030504040204" pitchFamily="50" charset="-128"/>
                <a:ea typeface="Meiryo UI" panose="020B0604030504040204" pitchFamily="50" charset="-128"/>
              </a:rPr>
              <a:t>】【</a:t>
            </a:r>
            <a:r>
              <a:rPr lang="ja-JP" altLang="en-US" sz="1200" b="1" dirty="0">
                <a:solidFill>
                  <a:srgbClr val="FF0000"/>
                </a:solidFill>
                <a:latin typeface="Meiryo UI" panose="020B0604030504040204" pitchFamily="50" charset="-128"/>
                <a:ea typeface="Meiryo UI" panose="020B0604030504040204" pitchFamily="50" charset="-128"/>
              </a:rPr>
              <a:t>福島第二原子力発電所</a:t>
            </a:r>
            <a:r>
              <a:rPr lang="en-US" altLang="ja-JP" sz="1200" b="1" dirty="0">
                <a:solidFill>
                  <a:srgbClr val="FF0000"/>
                </a:solidFill>
                <a:latin typeface="Meiryo UI" panose="020B0604030504040204" pitchFamily="50" charset="-128"/>
                <a:ea typeface="Meiryo UI" panose="020B0604030504040204" pitchFamily="50" charset="-128"/>
              </a:rPr>
              <a:t>】【</a:t>
            </a:r>
            <a:r>
              <a:rPr lang="ja-JP" altLang="en-US" sz="1200" b="1" dirty="0">
                <a:solidFill>
                  <a:srgbClr val="FF0000"/>
                </a:solidFill>
                <a:latin typeface="Meiryo UI" panose="020B0604030504040204" pitchFamily="50" charset="-128"/>
                <a:ea typeface="Meiryo UI" panose="020B0604030504040204" pitchFamily="50" charset="-128"/>
              </a:rPr>
              <a:t>柏崎刈羽原子力発電所</a:t>
            </a:r>
            <a:r>
              <a:rPr lang="en-US" altLang="ja-JP" sz="1200" b="1" dirty="0">
                <a:solidFill>
                  <a:srgbClr val="FF0000"/>
                </a:solidFill>
                <a:latin typeface="Meiryo UI" panose="020B0604030504040204" pitchFamily="50" charset="-128"/>
                <a:ea typeface="Meiryo UI" panose="020B0604030504040204" pitchFamily="50" charset="-128"/>
              </a:rPr>
              <a:t>】</a:t>
            </a:r>
            <a:r>
              <a:rPr lang="ja-JP" altLang="en-US" sz="1200" b="1" dirty="0">
                <a:latin typeface="Meiryo UI" panose="020B0604030504040204" pitchFamily="50" charset="-128"/>
                <a:ea typeface="Meiryo UI" panose="020B0604030504040204" pitchFamily="50" charset="-128"/>
              </a:rPr>
              <a:t>の見学会に</a:t>
            </a:r>
            <a:endParaRPr lang="en-US" altLang="ja-JP" sz="1200" b="1" dirty="0">
              <a:latin typeface="Meiryo UI" panose="020B0604030504040204" pitchFamily="50" charset="-128"/>
              <a:ea typeface="Meiryo UI" panose="020B0604030504040204" pitchFamily="50" charset="-128"/>
            </a:endParaRPr>
          </a:p>
          <a:p>
            <a:pPr>
              <a:defRPr/>
            </a:pPr>
            <a:r>
              <a:rPr lang="ja-JP" altLang="en-US" sz="1200" b="1" dirty="0">
                <a:latin typeface="Meiryo UI" panose="020B0604030504040204" pitchFamily="50" charset="-128"/>
                <a:ea typeface="Meiryo UI" panose="020B0604030504040204" pitchFamily="50" charset="-128"/>
              </a:rPr>
              <a:t>　 参加される方のみご記入</a:t>
            </a:r>
            <a:r>
              <a:rPr lang="ja-JP" altLang="en-US" sz="1200" dirty="0">
                <a:latin typeface="Meiryo UI" panose="020B0604030504040204" pitchFamily="50" charset="-128"/>
                <a:ea typeface="Meiryo UI" panose="020B0604030504040204" pitchFamily="50" charset="-128"/>
              </a:rPr>
              <a:t>ください。（保護者が参加の場合も、記入必須）</a:t>
            </a:r>
            <a:endParaRPr lang="en-US" altLang="ja-JP" sz="1200" dirty="0">
              <a:latin typeface="Meiryo UI" panose="020B0604030504040204" pitchFamily="50" charset="-128"/>
              <a:ea typeface="Meiryo UI" panose="020B0604030504040204" pitchFamily="50" charset="-128"/>
            </a:endParaRPr>
          </a:p>
          <a:p>
            <a:pPr>
              <a:defRPr/>
            </a:pP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原子力発電所への入構にあたっては、厳格な管理が求められており、見学いただく皆さまに、以下の</a:t>
            </a:r>
            <a:endParaRPr lang="en-US" altLang="ja-JP" sz="1200" dirty="0">
              <a:latin typeface="Meiryo UI" panose="020B0604030504040204" pitchFamily="50" charset="-128"/>
              <a:ea typeface="Meiryo UI" panose="020B0604030504040204" pitchFamily="50" charset="-128"/>
            </a:endParaRPr>
          </a:p>
          <a:p>
            <a:pPr>
              <a:defRPr/>
            </a:pPr>
            <a:r>
              <a:rPr lang="ja-JP" altLang="en-US" sz="1200" dirty="0">
                <a:latin typeface="Meiryo UI" panose="020B0604030504040204" pitchFamily="50" charset="-128"/>
                <a:ea typeface="Meiryo UI" panose="020B0604030504040204" pitchFamily="50" charset="-128"/>
              </a:rPr>
              <a:t>　 事項を事前に確認させていただいております。</a:t>
            </a:r>
            <a:endParaRPr lang="en-US" altLang="ja-JP" sz="1200" dirty="0">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38248F92-3E99-4B3E-8A37-F0A76CD8AE41}"/>
              </a:ext>
            </a:extLst>
          </p:cNvPr>
          <p:cNvCxnSpPr/>
          <p:nvPr/>
        </p:nvCxnSpPr>
        <p:spPr>
          <a:xfrm>
            <a:off x="2060735" y="8732633"/>
            <a:ext cx="293687" cy="0"/>
          </a:xfrm>
          <a:prstGeom prst="line">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105" name="図 1">
            <a:extLst>
              <a:ext uri="{FF2B5EF4-FFF2-40B4-BE49-F238E27FC236}">
                <a16:creationId xmlns:a16="http://schemas.microsoft.com/office/drawing/2014/main" id="{32F02D4B-2199-4560-9309-1D40142149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3900"/>
          <a:stretch>
            <a:fillRect/>
          </a:stretch>
        </p:blipFill>
        <p:spPr bwMode="auto">
          <a:xfrm>
            <a:off x="2488504" y="8613355"/>
            <a:ext cx="17145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正方形/長方形 3">
            <a:extLst>
              <a:ext uri="{FF2B5EF4-FFF2-40B4-BE49-F238E27FC236}">
                <a16:creationId xmlns:a16="http://schemas.microsoft.com/office/drawing/2014/main" id="{E449FFF3-FA46-4ED5-896C-6F865794BC64}"/>
              </a:ext>
            </a:extLst>
          </p:cNvPr>
          <p:cNvSpPr/>
          <p:nvPr/>
        </p:nvSpPr>
        <p:spPr>
          <a:xfrm>
            <a:off x="2467866" y="8570492"/>
            <a:ext cx="1714500" cy="3540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107" name="テキスト ボックス 4">
            <a:extLst>
              <a:ext uri="{FF2B5EF4-FFF2-40B4-BE49-F238E27FC236}">
                <a16:creationId xmlns:a16="http://schemas.microsoft.com/office/drawing/2014/main" id="{3A6611F0-038B-448D-A899-174CA37F7FF2}"/>
              </a:ext>
            </a:extLst>
          </p:cNvPr>
          <p:cNvSpPr txBox="1">
            <a:spLocks noChangeArrowheads="1"/>
          </p:cNvSpPr>
          <p:nvPr/>
        </p:nvSpPr>
        <p:spPr bwMode="auto">
          <a:xfrm>
            <a:off x="1547813" y="8613355"/>
            <a:ext cx="5517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800" dirty="0">
                <a:solidFill>
                  <a:srgbClr val="FF0000"/>
                </a:solidFill>
                <a:latin typeface="Meiryo UI" panose="020B0604030504040204" pitchFamily="50" charset="-128"/>
                <a:ea typeface="Meiryo UI" panose="020B0604030504040204" pitchFamily="50" charset="-128"/>
              </a:rPr>
              <a:t>ある場合</a:t>
            </a:r>
          </a:p>
        </p:txBody>
      </p:sp>
      <p:grpSp>
        <p:nvGrpSpPr>
          <p:cNvPr id="7" name="グループ化 6">
            <a:extLst>
              <a:ext uri="{FF2B5EF4-FFF2-40B4-BE49-F238E27FC236}">
                <a16:creationId xmlns:a16="http://schemas.microsoft.com/office/drawing/2014/main" id="{4DC183EA-DEE5-A97E-86D1-F0D10DACD8CC}"/>
              </a:ext>
            </a:extLst>
          </p:cNvPr>
          <p:cNvGrpSpPr/>
          <p:nvPr/>
        </p:nvGrpSpPr>
        <p:grpSpPr>
          <a:xfrm>
            <a:off x="850236" y="599742"/>
            <a:ext cx="5294565" cy="733534"/>
            <a:chOff x="7500460" y="854591"/>
            <a:chExt cx="5294565" cy="733534"/>
          </a:xfrm>
        </p:grpSpPr>
        <p:sp>
          <p:nvSpPr>
            <p:cNvPr id="5" name="角丸四角形 81">
              <a:extLst>
                <a:ext uri="{FF2B5EF4-FFF2-40B4-BE49-F238E27FC236}">
                  <a16:creationId xmlns:a16="http://schemas.microsoft.com/office/drawing/2014/main" id="{C67B14A2-8B5E-7B79-E74A-33901147D521}"/>
                </a:ext>
              </a:extLst>
            </p:cNvPr>
            <p:cNvSpPr/>
            <p:nvPr/>
          </p:nvSpPr>
          <p:spPr>
            <a:xfrm>
              <a:off x="7500460" y="895861"/>
              <a:ext cx="5294565" cy="677281"/>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 name="テキスト ボックス 3">
              <a:extLst>
                <a:ext uri="{FF2B5EF4-FFF2-40B4-BE49-F238E27FC236}">
                  <a16:creationId xmlns:a16="http://schemas.microsoft.com/office/drawing/2014/main" id="{91D8D14D-3EAF-C938-EB40-E0BC13F8C391}"/>
                </a:ext>
              </a:extLst>
            </p:cNvPr>
            <p:cNvSpPr txBox="1">
              <a:spLocks noChangeArrowheads="1"/>
            </p:cNvSpPr>
            <p:nvPr/>
          </p:nvSpPr>
          <p:spPr bwMode="auto">
            <a:xfrm>
              <a:off x="7653983" y="854591"/>
              <a:ext cx="4987519"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lgn="ctr">
                <a:lnSpc>
                  <a:spcPts val="2500"/>
                </a:lnSpc>
              </a:pPr>
              <a:r>
                <a:rPr lang="ja-JP" altLang="en-US" sz="1600" dirty="0">
                  <a:latin typeface="Meiryo UI" panose="020B0604030504040204" pitchFamily="50" charset="-128"/>
                  <a:ea typeface="Meiryo UI" panose="020B0604030504040204" pitchFamily="50" charset="-128"/>
                </a:rPr>
                <a:t>以下をご記入のうえ、メールにて申し込み</a:t>
              </a:r>
              <a:endParaRPr lang="en-US" altLang="ja-JP" sz="1600" dirty="0">
                <a:latin typeface="Meiryo UI" panose="020B0604030504040204" pitchFamily="50" charset="-128"/>
                <a:ea typeface="Meiryo UI" panose="020B0604030504040204" pitchFamily="50" charset="-128"/>
              </a:endParaRPr>
            </a:p>
            <a:p>
              <a:pPr>
                <a:lnSpc>
                  <a:spcPts val="2500"/>
                </a:lnSpc>
              </a:pPr>
              <a:r>
                <a:rPr lang="ja-JP" altLang="en-US" sz="1600" dirty="0">
                  <a:latin typeface="Meiryo UI" panose="020B0604030504040204" pitchFamily="50" charset="-128"/>
                  <a:ea typeface="Meiryo UI" panose="020B0604030504040204" pitchFamily="50" charset="-128"/>
                </a:rPr>
                <a:t>メールアドレス</a:t>
              </a:r>
              <a:r>
                <a:rPr lang="ja-JP" altLang="en-US" dirty="0">
                  <a:latin typeface="Meiryo UI" panose="020B0604030504040204" pitchFamily="50" charset="-128"/>
                  <a:ea typeface="Meiryo UI" panose="020B0604030504040204" pitchFamily="50" charset="-128"/>
                </a:rPr>
                <a:t>　</a:t>
              </a:r>
              <a:r>
                <a:rPr lang="en-US" altLang="ja-JP" sz="2800" dirty="0">
                  <a:latin typeface="Meiryo UI" panose="020B0604030504040204" pitchFamily="50" charset="-128"/>
                  <a:ea typeface="Meiryo UI" panose="020B0604030504040204" pitchFamily="50" charset="-128"/>
                </a:rPr>
                <a:t>koukou@tepco.co.jp</a:t>
              </a:r>
              <a:endParaRPr lang="ja-JP" altLang="en-US" sz="2000" dirty="0">
                <a:latin typeface="Meiryo UI" panose="020B0604030504040204" pitchFamily="50" charset="-128"/>
                <a:ea typeface="Meiryo UI" panose="020B0604030504040204" pitchFamily="50" charset="-128"/>
              </a:endParaRPr>
            </a:p>
          </p:txBody>
        </p:sp>
      </p:grpSp>
      <p:sp>
        <p:nvSpPr>
          <p:cNvPr id="9" name="テキスト ボックス 3">
            <a:extLst>
              <a:ext uri="{FF2B5EF4-FFF2-40B4-BE49-F238E27FC236}">
                <a16:creationId xmlns:a16="http://schemas.microsoft.com/office/drawing/2014/main" id="{839B36D4-ACEA-42B9-14BC-AAE2FE9F87C4}"/>
              </a:ext>
            </a:extLst>
          </p:cNvPr>
          <p:cNvSpPr txBox="1">
            <a:spLocks noChangeArrowheads="1"/>
          </p:cNvSpPr>
          <p:nvPr/>
        </p:nvSpPr>
        <p:spPr bwMode="auto">
          <a:xfrm>
            <a:off x="-30161" y="9539928"/>
            <a:ext cx="69183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lgn="ctr"/>
            <a:r>
              <a:rPr lang="ja-JP" altLang="en-US" sz="1200" dirty="0">
                <a:latin typeface="Meiryo UI" panose="020B0604030504040204" pitchFamily="50" charset="-128"/>
                <a:ea typeface="Meiryo UI" panose="020B0604030504040204" pitchFamily="50" charset="-128"/>
              </a:rPr>
              <a:t>メール申し込みいただきましたら、</a:t>
            </a:r>
            <a:r>
              <a:rPr lang="en-US" altLang="ja-JP" sz="1200" dirty="0">
                <a:latin typeface="Meiryo UI" panose="020B0604030504040204" pitchFamily="50" charset="-128"/>
                <a:ea typeface="Meiryo UI" panose="020B0604030504040204" pitchFamily="50" charset="-128"/>
              </a:rPr>
              <a:t>1</a:t>
            </a:r>
            <a:r>
              <a:rPr lang="ja-JP" altLang="en-US" sz="1200" dirty="0">
                <a:latin typeface="Meiryo UI" panose="020B0604030504040204" pitchFamily="50" charset="-128"/>
                <a:ea typeface="Meiryo UI" panose="020B0604030504040204" pitchFamily="50" charset="-128"/>
              </a:rPr>
              <a:t>週間以内に見学会当日のご案内をメール返信いたします。</a:t>
            </a:r>
            <a:endParaRPr lang="en-US" altLang="ja-JP" dirty="0">
              <a:latin typeface="Meiryo UI" panose="020B0604030504040204" pitchFamily="50" charset="-128"/>
              <a:ea typeface="Meiryo UI" panose="020B0604030504040204" pitchFamily="50" charset="-128"/>
            </a:endParaRPr>
          </a:p>
        </p:txBody>
      </p:sp>
      <p:sp>
        <p:nvSpPr>
          <p:cNvPr id="2" name="テキスト ボックス 80">
            <a:extLst>
              <a:ext uri="{FF2B5EF4-FFF2-40B4-BE49-F238E27FC236}">
                <a16:creationId xmlns:a16="http://schemas.microsoft.com/office/drawing/2014/main" id="{EE025DC3-7F34-3E8B-40AF-B74B6D9498B0}"/>
              </a:ext>
            </a:extLst>
          </p:cNvPr>
          <p:cNvSpPr txBox="1">
            <a:spLocks noChangeArrowheads="1"/>
          </p:cNvSpPr>
          <p:nvPr/>
        </p:nvSpPr>
        <p:spPr bwMode="auto">
          <a:xfrm>
            <a:off x="1598227" y="1649270"/>
            <a:ext cx="525977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defRPr/>
            </a:pPr>
            <a:r>
              <a:rPr lang="ja-JP" altLang="en-US" sz="1100" dirty="0">
                <a:solidFill>
                  <a:srgbClr val="FF0000"/>
                </a:solidFill>
                <a:latin typeface="Meiryo UI" panose="020B0604030504040204" pitchFamily="50" charset="-128"/>
                <a:ea typeface="Meiryo UI" panose="020B0604030504040204" pitchFamily="50" charset="-128"/>
              </a:rPr>
              <a:t>当社サーバ都合により、送信容量</a:t>
            </a:r>
            <a:r>
              <a:rPr lang="en-US" altLang="ja-JP" sz="1100" dirty="0">
                <a:solidFill>
                  <a:srgbClr val="FF0000"/>
                </a:solidFill>
                <a:latin typeface="Meiryo UI" panose="020B0604030504040204" pitchFamily="50" charset="-128"/>
                <a:ea typeface="Meiryo UI" panose="020B0604030504040204" pitchFamily="50" charset="-128"/>
              </a:rPr>
              <a:t>10MB</a:t>
            </a:r>
            <a:r>
              <a:rPr lang="ja-JP" altLang="en-US" sz="1100" dirty="0">
                <a:solidFill>
                  <a:srgbClr val="FF0000"/>
                </a:solidFill>
                <a:latin typeface="Meiryo UI" panose="020B0604030504040204" pitchFamily="50" charset="-128"/>
                <a:ea typeface="Meiryo UI" panose="020B0604030504040204" pitchFamily="50" charset="-128"/>
              </a:rPr>
              <a:t>以上は受信できません。</a:t>
            </a:r>
            <a:r>
              <a:rPr lang="en-US" altLang="ja-JP" sz="1100" dirty="0">
                <a:solidFill>
                  <a:srgbClr val="FF0000"/>
                </a:solidFill>
                <a:latin typeface="Meiryo UI" panose="020B0604030504040204" pitchFamily="50" charset="-128"/>
                <a:ea typeface="Meiryo UI" panose="020B0604030504040204" pitchFamily="50" charset="-128"/>
              </a:rPr>
              <a:t>(10MB</a:t>
            </a:r>
            <a:r>
              <a:rPr lang="ja-JP" altLang="en-US" sz="1100" dirty="0">
                <a:solidFill>
                  <a:srgbClr val="FF0000"/>
                </a:solidFill>
                <a:latin typeface="Meiryo UI" panose="020B0604030504040204" pitchFamily="50" charset="-128"/>
                <a:ea typeface="Meiryo UI" panose="020B0604030504040204" pitchFamily="50" charset="-128"/>
              </a:rPr>
              <a:t>以下に分割送信</a:t>
            </a:r>
            <a:r>
              <a:rPr lang="en-US" altLang="ja-JP" sz="1100" dirty="0">
                <a:solidFill>
                  <a:srgbClr val="FF0000"/>
                </a:solidFill>
                <a:latin typeface="Meiryo UI" panose="020B0604030504040204" pitchFamily="50" charset="-128"/>
                <a:ea typeface="Meiryo UI" panose="020B0604030504040204" pitchFamily="50" charset="-128"/>
              </a:rPr>
              <a:t>)</a:t>
            </a:r>
          </a:p>
          <a:p>
            <a:pPr>
              <a:defRPr/>
            </a:pPr>
            <a:r>
              <a:rPr lang="ja-JP" altLang="en-US" sz="1100" dirty="0">
                <a:solidFill>
                  <a:srgbClr val="FF0000"/>
                </a:solidFill>
                <a:latin typeface="Meiryo UI" panose="020B0604030504040204" pitchFamily="50" charset="-128"/>
                <a:ea typeface="Meiryo UI" panose="020B0604030504040204" pitchFamily="50" charset="-128"/>
              </a:rPr>
              <a:t>また、送信後はエラーメッセージを受信していないかご確認をお願いいたします。</a:t>
            </a:r>
            <a:endParaRPr lang="en-US" altLang="ja-JP" sz="1100" dirty="0">
              <a:solidFill>
                <a:srgbClr val="FF0000"/>
              </a:solidFill>
              <a:latin typeface="Meiryo UI" panose="020B0604030504040204" pitchFamily="50" charset="-128"/>
              <a:ea typeface="Meiryo UI" panose="020B0604030504040204" pitchFamily="50" charset="-128"/>
            </a:endParaRPr>
          </a:p>
        </p:txBody>
      </p:sp>
    </p:spTree>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5DA4057DA9EF194E9AA13E4632856825" ma:contentTypeVersion="12" ma:contentTypeDescription="新しいドキュメントを作成します。" ma:contentTypeScope="" ma:versionID="53f149ad0d475ac71a7f68c124131c8c">
  <xsd:schema xmlns:xsd="http://www.w3.org/2001/XMLSchema" xmlns:xs="http://www.w3.org/2001/XMLSchema" xmlns:p="http://schemas.microsoft.com/office/2006/metadata/properties" xmlns:ns2="99b9c2e7-3e1f-463e-95c9-b539a2995abc" xmlns:ns3="34e95431-e696-4bb2-958f-6fe980e25e99" targetNamespace="http://schemas.microsoft.com/office/2006/metadata/properties" ma:root="true" ma:fieldsID="ae37585601c07a1d9bdadd2177eabc2c" ns2:_="" ns3:_="">
    <xsd:import namespace="99b9c2e7-3e1f-463e-95c9-b539a2995abc"/>
    <xsd:import namespace="34e95431-e696-4bb2-958f-6fe980e25e9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b9c2e7-3e1f-463e-95c9-b539a2995a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d556b659-5f05-444d-9a91-5e1171fb65d1"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e95431-e696-4bb2-958f-6fe980e25e99"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8e333ae3-e316-427c-a500-325a578206b6}" ma:internalName="TaxCatchAll" ma:showField="CatchAllData" ma:web="34e95431-e696-4bb2-958f-6fe980e25e9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9b9c2e7-3e1f-463e-95c9-b539a2995abc">
      <Terms xmlns="http://schemas.microsoft.com/office/infopath/2007/PartnerControls"/>
    </lcf76f155ced4ddcb4097134ff3c332f>
    <TaxCatchAll xmlns="34e95431-e696-4bb2-958f-6fe980e25e99" xsi:nil="true"/>
  </documentManagement>
</p:properties>
</file>

<file path=customXml/itemProps1.xml><?xml version="1.0" encoding="utf-8"?>
<ds:datastoreItem xmlns:ds="http://schemas.openxmlformats.org/officeDocument/2006/customXml" ds:itemID="{C81E8AD6-C58F-49E6-9220-AB95DB8D7B8E}">
  <ds:schemaRefs>
    <ds:schemaRef ds:uri="http://schemas.microsoft.com/sharepoint/v3/contenttype/forms"/>
  </ds:schemaRefs>
</ds:datastoreItem>
</file>

<file path=customXml/itemProps2.xml><?xml version="1.0" encoding="utf-8"?>
<ds:datastoreItem xmlns:ds="http://schemas.openxmlformats.org/officeDocument/2006/customXml" ds:itemID="{2D3A5DA8-D890-4B40-95F7-50CB6DC309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b9c2e7-3e1f-463e-95c9-b539a2995abc"/>
    <ds:schemaRef ds:uri="34e95431-e696-4bb2-958f-6fe980e25e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B2BC21D-3C34-49AA-8505-EEC1CFA84A3A}">
  <ds:schemaRefs>
    <ds:schemaRef ds:uri="http://schemas.microsoft.com/office/2006/metadata/properties"/>
    <ds:schemaRef ds:uri="http://schemas.microsoft.com/office/infopath/2007/PartnerControls"/>
    <ds:schemaRef ds:uri="99b9c2e7-3e1f-463e-95c9-b539a2995abc"/>
    <ds:schemaRef ds:uri="34e95431-e696-4bb2-958f-6fe980e25e99"/>
  </ds:schemaRefs>
</ds:datastoreItem>
</file>

<file path=docProps/app.xml><?xml version="1.0" encoding="utf-8"?>
<Properties xmlns="http://schemas.openxmlformats.org/officeDocument/2006/extended-properties" xmlns:vt="http://schemas.openxmlformats.org/officeDocument/2006/docPropsVTypes">
  <Template>Office Theme</Template>
  <TotalTime>12673</TotalTime>
  <Words>993</Words>
  <Application>Microsoft Office PowerPoint</Application>
  <PresentationFormat>A4 210 x 297 mm</PresentationFormat>
  <Paragraphs>141</Paragraphs>
  <Slides>2</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Meiryo UI</vt:lpstr>
      <vt:lpstr>Arial</vt:lpstr>
      <vt:lpstr>Arial Black</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T1263359</dc:creator>
  <cp:lastModifiedBy>山崎 拓</cp:lastModifiedBy>
  <cp:revision>469</cp:revision>
  <cp:lastPrinted>2024-06-11T02:29:56Z</cp:lastPrinted>
  <dcterms:created xsi:type="dcterms:W3CDTF">2016-09-23T05:36:16Z</dcterms:created>
  <dcterms:modified xsi:type="dcterms:W3CDTF">2026-06-22T09:17:10Z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0x0101005DA4057DA9EF194E9AA13E4632856825</vt:lpwstr>
  </property>
  <property fmtid="{D5CDD505-2E9C-101B-9397-08002B2CF9AE}" pid="3" name="MediaServiceImageTags">
    <vt:lpwstr/>
  </property>
</Properties>
</file>