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3" r:id="rId5"/>
    <p:sldId id="274" r:id="rId6"/>
  </p:sldIdLst>
  <p:sldSz cx="6858000" cy="9906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11">
          <p15:clr>
            <a:srgbClr val="A4A3A4"/>
          </p15:clr>
        </p15:guide>
        <p15:guide id="2" pos="21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3300"/>
    <a:srgbClr val="FF5050"/>
    <a:srgbClr val="FF6600"/>
    <a:srgbClr val="FF99FF"/>
    <a:srgbClr val="FF7C80"/>
    <a:srgbClr val="FF9933"/>
    <a:srgbClr val="FF0000"/>
    <a:srgbClr val="FF9900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4A2CAB-F674-4C32-A33B-FB51109BB7AC}" v="76" dt="2026-06-10T08:43:22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3204" y="366"/>
      </p:cViewPr>
      <p:guideLst>
        <p:guide orient="horz" pos="3211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崎 拓" userId="65afa7b9-5f01-49d0-9318-4b5c6d8bc7a9" providerId="ADAL" clId="{B64A2CAB-F674-4C32-A33B-FB51109BB7AC}"/>
    <pc:docChg chg="undo redo custSel modSld">
      <pc:chgData name="山崎 拓" userId="65afa7b9-5f01-49d0-9318-4b5c6d8bc7a9" providerId="ADAL" clId="{B64A2CAB-F674-4C32-A33B-FB51109BB7AC}" dt="2026-06-10T08:43:22.775" v="944" actId="552"/>
      <pc:docMkLst>
        <pc:docMk/>
      </pc:docMkLst>
      <pc:sldChg chg="addSp delSp modSp mod">
        <pc:chgData name="山崎 拓" userId="65afa7b9-5f01-49d0-9318-4b5c6d8bc7a9" providerId="ADAL" clId="{B64A2CAB-F674-4C32-A33B-FB51109BB7AC}" dt="2026-06-10T08:43:22.775" v="944" actId="552"/>
        <pc:sldMkLst>
          <pc:docMk/>
          <pc:sldMk cId="0" sldId="273"/>
        </pc:sldMkLst>
        <pc:spChg chg="add 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" creationId="{2B331DAA-A6D3-9EE2-94B2-350EC8EDAB18}"/>
          </ac:spMkLst>
        </pc:spChg>
        <pc:spChg chg="add mod">
          <ac:chgData name="山崎 拓" userId="65afa7b9-5f01-49d0-9318-4b5c6d8bc7a9" providerId="ADAL" clId="{B64A2CAB-F674-4C32-A33B-FB51109BB7AC}" dt="2026-06-05T02:50:14.159" v="823" actId="14100"/>
          <ac:spMkLst>
            <pc:docMk/>
            <pc:sldMk cId="0" sldId="273"/>
            <ac:spMk id="3" creationId="{B8DF9B99-4D20-224F-87D9-8FAE19E8D6D6}"/>
          </ac:spMkLst>
        </pc:spChg>
        <pc:spChg chg="add 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4" creationId="{35290675-A9FE-F591-F177-66ACC613E6DB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45" creationId="{F8E1538B-6CBA-4B02-8C33-AB3C55A63B54}"/>
          </ac:spMkLst>
        </pc:spChg>
        <pc:spChg chg="mod">
          <ac:chgData name="山崎 拓" userId="65afa7b9-5f01-49d0-9318-4b5c6d8bc7a9" providerId="ADAL" clId="{B64A2CAB-F674-4C32-A33B-FB51109BB7AC}" dt="2026-05-28T07:13:14.335" v="138" actId="1076"/>
          <ac:spMkLst>
            <pc:docMk/>
            <pc:sldMk cId="0" sldId="273"/>
            <ac:spMk id="53" creationId="{20FF5B1E-0882-4B41-BF0B-A2D91E945816}"/>
          </ac:spMkLst>
        </pc:spChg>
        <pc:spChg chg="mod">
          <ac:chgData name="山崎 拓" userId="65afa7b9-5f01-49d0-9318-4b5c6d8bc7a9" providerId="ADAL" clId="{B64A2CAB-F674-4C32-A33B-FB51109BB7AC}" dt="2026-06-05T02:51:55.037" v="830" actId="207"/>
          <ac:spMkLst>
            <pc:docMk/>
            <pc:sldMk cId="0" sldId="273"/>
            <ac:spMk id="60" creationId="{17E10115-3F88-481B-AA14-400E2EA8F64D}"/>
          </ac:spMkLst>
        </pc:spChg>
        <pc:spChg chg="mod">
          <ac:chgData name="山崎 拓" userId="65afa7b9-5f01-49d0-9318-4b5c6d8bc7a9" providerId="ADAL" clId="{B64A2CAB-F674-4C32-A33B-FB51109BB7AC}" dt="2026-05-28T07:13:14.335" v="138" actId="1076"/>
          <ac:spMkLst>
            <pc:docMk/>
            <pc:sldMk cId="0" sldId="273"/>
            <ac:spMk id="61" creationId="{F4A77AA7-01B5-45D3-8856-74C2F9F19623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71" creationId="{DC8EEBF3-C194-4784-A505-E4879295A001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72" creationId="{6C727D5F-AB69-499B-9A14-70C67AA68AD0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74" creationId="{76D14FAD-4D2E-4644-A8A2-E7AD06E122BE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75" creationId="{F930FAEE-C1FF-4E4D-93FB-A33BB771D4F1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76" creationId="{6E435C8A-F0A8-461E-AEEA-1BD31ECB7319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77" creationId="{398428B4-755E-46D9-9F65-A1E3FAE7E39A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78" creationId="{D4350D1D-3271-4B6C-891A-D75A050C8593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79" creationId="{0E55050B-4934-4E9B-AF9F-6A384EAD15BB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80" creationId="{6B7F89C5-9EBB-49B8-A5CE-4AC7DCCA2B6E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81" creationId="{7833C508-52AD-433F-AF17-CEF829BB9030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82" creationId="{1ED794C1-8C49-4BA2-AD3E-016D8A848A37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83" creationId="{578E7000-D24F-4CAE-9E13-0E5F71BE52A0}"/>
          </ac:spMkLst>
        </pc:spChg>
        <pc:spChg chg="mod">
          <ac:chgData name="山崎 拓" userId="65afa7b9-5f01-49d0-9318-4b5c6d8bc7a9" providerId="ADAL" clId="{B64A2CAB-F674-4C32-A33B-FB51109BB7AC}" dt="2026-06-05T02:51:55.037" v="830" actId="207"/>
          <ac:spMkLst>
            <pc:docMk/>
            <pc:sldMk cId="0" sldId="273"/>
            <ac:spMk id="84" creationId="{88E29143-2C4F-417D-A9FC-92E26790D211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85" creationId="{5A13EF0E-F112-4C3C-990F-DDEE18D95C4F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86" creationId="{D76A382C-536D-477B-8ECC-F75CD55BBB80}"/>
          </ac:spMkLst>
        </pc:spChg>
        <pc:spChg chg="mod">
          <ac:chgData name="山崎 拓" userId="65afa7b9-5f01-49d0-9318-4b5c6d8bc7a9" providerId="ADAL" clId="{B64A2CAB-F674-4C32-A33B-FB51109BB7AC}" dt="2026-05-28T07:16:10.324" v="259" actId="207"/>
          <ac:spMkLst>
            <pc:docMk/>
            <pc:sldMk cId="0" sldId="273"/>
            <ac:spMk id="87" creationId="{D5B9C043-9B53-4E43-97A4-5480B4EB7128}"/>
          </ac:spMkLst>
        </pc:spChg>
        <pc:spChg chg="mod">
          <ac:chgData name="山崎 拓" userId="65afa7b9-5f01-49d0-9318-4b5c6d8bc7a9" providerId="ADAL" clId="{B64A2CAB-F674-4C32-A33B-FB51109BB7AC}" dt="2026-05-28T07:18:58.745" v="353" actId="20577"/>
          <ac:spMkLst>
            <pc:docMk/>
            <pc:sldMk cId="0" sldId="273"/>
            <ac:spMk id="88" creationId="{AD92FFAA-0831-441D-A6F6-0B2BB1002CE6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89" creationId="{CB4D9324-CF8A-4044-8323-DFDC0239360F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90" creationId="{7861FC92-26A3-480A-90C1-40523A20DE51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91" creationId="{17604B91-9926-4C17-A7DD-0440AE684ADB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92" creationId="{26C45F6A-CB72-4CAB-8FE0-F0C55A582B2C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93" creationId="{C4F508E1-907E-4C43-A5B5-3CD9A894384B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99" creationId="{4190A121-18C8-43CA-95A6-B90966773F96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100" creationId="{A6A6D401-C32C-45A8-8753-5383B3B68EA0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101" creationId="{9DA25601-1461-413D-B7B6-1482BC7258BD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102" creationId="{8D51CF65-262E-4AEE-9304-A628E7FA40F8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103" creationId="{46800C4B-A499-402A-A4F6-806E5C7AD75D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105" creationId="{AC914545-3A3F-4928-BD89-4E779684C975}"/>
          </ac:spMkLst>
        </pc:spChg>
        <pc:spChg chg="mod">
          <ac:chgData name="山崎 拓" userId="65afa7b9-5f01-49d0-9318-4b5c6d8bc7a9" providerId="ADAL" clId="{B64A2CAB-F674-4C32-A33B-FB51109BB7AC}" dt="2026-05-28T07:16:35.039" v="300" actId="207"/>
          <ac:spMkLst>
            <pc:docMk/>
            <pc:sldMk cId="0" sldId="273"/>
            <ac:spMk id="154" creationId="{D9F6B9B9-49A3-433C-B3D3-F9F268A899FF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157" creationId="{1D42194E-6D75-4C23-B7AC-70022CC6082F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159" creationId="{FEA836A1-B0B7-4C57-A4E8-9931DD0DF995}"/>
          </ac:spMkLst>
        </pc:spChg>
        <pc:spChg chg="mod">
          <ac:chgData name="山崎 拓" userId="65afa7b9-5f01-49d0-9318-4b5c6d8bc7a9" providerId="ADAL" clId="{B64A2CAB-F674-4C32-A33B-FB51109BB7AC}" dt="2026-06-05T02:59:54.992" v="920" actId="1038"/>
          <ac:spMkLst>
            <pc:docMk/>
            <pc:sldMk cId="0" sldId="273"/>
            <ac:spMk id="162" creationId="{9B92F750-D7FE-4539-BCFF-80343C52841A}"/>
          </ac:spMkLst>
        </pc:spChg>
        <pc:spChg chg="mod">
          <ac:chgData name="山崎 拓" userId="65afa7b9-5f01-49d0-9318-4b5c6d8bc7a9" providerId="ADAL" clId="{B64A2CAB-F674-4C32-A33B-FB51109BB7AC}" dt="2026-05-28T07:18:46.958" v="341" actId="20577"/>
          <ac:spMkLst>
            <pc:docMk/>
            <pc:sldMk cId="0" sldId="273"/>
            <ac:spMk id="166" creationId="{0B3FCDFB-8F2A-4D23-9C28-1EC86CAD4002}"/>
          </ac:spMkLst>
        </pc:spChg>
        <pc:spChg chg="mod">
          <ac:chgData name="山崎 拓" userId="65afa7b9-5f01-49d0-9318-4b5c6d8bc7a9" providerId="ADAL" clId="{B64A2CAB-F674-4C32-A33B-FB51109BB7AC}" dt="2026-05-28T07:01:43.295" v="3" actId="20577"/>
          <ac:spMkLst>
            <pc:docMk/>
            <pc:sldMk cId="0" sldId="273"/>
            <ac:spMk id="2056" creationId="{FC232FE9-BCCF-4D93-872B-F49EF1EBAEAE}"/>
          </ac:spMkLst>
        </pc:spChg>
        <pc:spChg chg="mod">
          <ac:chgData name="山崎 拓" userId="65afa7b9-5f01-49d0-9318-4b5c6d8bc7a9" providerId="ADAL" clId="{B64A2CAB-F674-4C32-A33B-FB51109BB7AC}" dt="2026-06-10T08:42:38.290" v="942" actId="20577"/>
          <ac:spMkLst>
            <pc:docMk/>
            <pc:sldMk cId="0" sldId="273"/>
            <ac:spMk id="2061" creationId="{81008370-BD21-4D0F-8B59-37D16093918A}"/>
          </ac:spMkLst>
        </pc:spChg>
        <pc:spChg chg="del mod">
          <ac:chgData name="山崎 拓" userId="65afa7b9-5f01-49d0-9318-4b5c6d8bc7a9" providerId="ADAL" clId="{B64A2CAB-F674-4C32-A33B-FB51109BB7AC}" dt="2026-05-28T07:17:20.325" v="303" actId="21"/>
          <ac:spMkLst>
            <pc:docMk/>
            <pc:sldMk cId="0" sldId="273"/>
            <ac:spMk id="2068" creationId="{D81B91F9-04F1-4321-BD0D-19889CF02676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071" creationId="{7D601644-703A-47A5-84E9-FFAC587D2CDD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075" creationId="{CF7BA299-F875-4FC1-BD8E-461DE8011857}"/>
          </ac:spMkLst>
        </pc:spChg>
        <pc:spChg chg="mod">
          <ac:chgData name="山崎 拓" userId="65afa7b9-5f01-49d0-9318-4b5c6d8bc7a9" providerId="ADAL" clId="{B64A2CAB-F674-4C32-A33B-FB51109BB7AC}" dt="2026-06-05T03:00:13.865" v="924" actId="1076"/>
          <ac:spMkLst>
            <pc:docMk/>
            <pc:sldMk cId="0" sldId="273"/>
            <ac:spMk id="2078" creationId="{ED1811E5-40C8-4A1A-B6BF-1A7CF3694030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080" creationId="{634EA0A0-4F70-4909-92A1-1DA373ACF0A3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081" creationId="{DD6CC4F3-3138-4CE8-B5B4-552FFDDA39F9}"/>
          </ac:spMkLst>
        </pc:spChg>
        <pc:spChg chg="mod">
          <ac:chgData name="山崎 拓" userId="65afa7b9-5f01-49d0-9318-4b5c6d8bc7a9" providerId="ADAL" clId="{B64A2CAB-F674-4C32-A33B-FB51109BB7AC}" dt="2026-06-05T02:51:55.037" v="830" actId="207"/>
          <ac:spMkLst>
            <pc:docMk/>
            <pc:sldMk cId="0" sldId="273"/>
            <ac:spMk id="2082" creationId="{60D2D154-9338-4EFF-A076-BD17FCDD431A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084" creationId="{A22A82FD-9768-43C3-99A4-F3E99A6DA8D4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085" creationId="{12FCE265-5EF5-452A-BF44-370648F9EFD6}"/>
          </ac:spMkLst>
        </pc:spChg>
        <pc:spChg chg="mod">
          <ac:chgData name="山崎 拓" userId="65afa7b9-5f01-49d0-9318-4b5c6d8bc7a9" providerId="ADAL" clId="{B64A2CAB-F674-4C32-A33B-FB51109BB7AC}" dt="2026-05-28T07:13:14.335" v="138" actId="1076"/>
          <ac:spMkLst>
            <pc:docMk/>
            <pc:sldMk cId="0" sldId="273"/>
            <ac:spMk id="2086" creationId="{73D1067B-10A5-48C7-A280-7FC536906BD8}"/>
          </ac:spMkLst>
        </pc:spChg>
        <pc:spChg chg="mod">
          <ac:chgData name="山崎 拓" userId="65afa7b9-5f01-49d0-9318-4b5c6d8bc7a9" providerId="ADAL" clId="{B64A2CAB-F674-4C32-A33B-FB51109BB7AC}" dt="2026-05-28T09:10:12.419" v="788" actId="20577"/>
          <ac:spMkLst>
            <pc:docMk/>
            <pc:sldMk cId="0" sldId="273"/>
            <ac:spMk id="2087" creationId="{6411A223-B358-4ED6-8E2B-6929923A561A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088" creationId="{42BF6766-0302-4D28-8449-DDEFCE267A34}"/>
          </ac:spMkLst>
        </pc:spChg>
        <pc:spChg chg="mod">
          <ac:chgData name="山崎 拓" userId="65afa7b9-5f01-49d0-9318-4b5c6d8bc7a9" providerId="ADAL" clId="{B64A2CAB-F674-4C32-A33B-FB51109BB7AC}" dt="2026-06-05T02:51:26.016" v="826" actId="207"/>
          <ac:spMkLst>
            <pc:docMk/>
            <pc:sldMk cId="0" sldId="273"/>
            <ac:spMk id="2089" creationId="{E5A8D6CE-9769-44CC-A6B5-5E7697DAB66F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090" creationId="{A2435942-471E-4A38-8445-379D780D974E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091" creationId="{B4F2A922-19CC-4D38-9EE9-5C267ED98A6B}"/>
          </ac:spMkLst>
        </pc:spChg>
        <pc:spChg chg="mod">
          <ac:chgData name="山崎 拓" userId="65afa7b9-5f01-49d0-9318-4b5c6d8bc7a9" providerId="ADAL" clId="{B64A2CAB-F674-4C32-A33B-FB51109BB7AC}" dt="2026-06-05T02:59:45.171" v="919" actId="1037"/>
          <ac:spMkLst>
            <pc:docMk/>
            <pc:sldMk cId="0" sldId="273"/>
            <ac:spMk id="2092" creationId="{7975A5E4-C5ED-4D4B-990D-4E0BD6CD3F93}"/>
          </ac:spMkLst>
        </pc:spChg>
        <pc:spChg chg="mod">
          <ac:chgData name="山崎 拓" userId="65afa7b9-5f01-49d0-9318-4b5c6d8bc7a9" providerId="ADAL" clId="{B64A2CAB-F674-4C32-A33B-FB51109BB7AC}" dt="2026-05-28T07:13:14.335" v="138" actId="1076"/>
          <ac:spMkLst>
            <pc:docMk/>
            <pc:sldMk cId="0" sldId="273"/>
            <ac:spMk id="2094" creationId="{1C2B0A39-CE43-477A-9341-02653A0F238D}"/>
          </ac:spMkLst>
        </pc:spChg>
        <pc:spChg chg="mod">
          <ac:chgData name="山崎 拓" userId="65afa7b9-5f01-49d0-9318-4b5c6d8bc7a9" providerId="ADAL" clId="{B64A2CAB-F674-4C32-A33B-FB51109BB7AC}" dt="2026-06-05T02:51:29.111" v="827" actId="207"/>
          <ac:spMkLst>
            <pc:docMk/>
            <pc:sldMk cId="0" sldId="273"/>
            <ac:spMk id="2095" creationId="{5210D2A6-B1F9-46B6-8114-50A01892B23C}"/>
          </ac:spMkLst>
        </pc:spChg>
        <pc:spChg chg="mod">
          <ac:chgData name="山崎 拓" userId="65afa7b9-5f01-49d0-9318-4b5c6d8bc7a9" providerId="ADAL" clId="{B64A2CAB-F674-4C32-A33B-FB51109BB7AC}" dt="2026-05-28T07:20:17.782" v="379" actId="20577"/>
          <ac:spMkLst>
            <pc:docMk/>
            <pc:sldMk cId="0" sldId="273"/>
            <ac:spMk id="2096" creationId="{D3034AC7-75D0-4394-BB5C-148B1EF5F71F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097" creationId="{3F204E40-3DD2-403A-B817-2C75763ED4C3}"/>
          </ac:spMkLst>
        </pc:spChg>
        <pc:spChg chg="mod">
          <ac:chgData name="山崎 拓" userId="65afa7b9-5f01-49d0-9318-4b5c6d8bc7a9" providerId="ADAL" clId="{B64A2CAB-F674-4C32-A33B-FB51109BB7AC}" dt="2026-06-05T02:51:55.037" v="830" actId="207"/>
          <ac:spMkLst>
            <pc:docMk/>
            <pc:sldMk cId="0" sldId="273"/>
            <ac:spMk id="2098" creationId="{62A2B801-B762-4137-9F4E-CE9AA8E8A1D0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100" creationId="{78C9B41B-20DC-41EF-B8C0-6E40E693055F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101" creationId="{BAA20FC1-9D50-44ED-A564-C32275ED744C}"/>
          </ac:spMkLst>
        </pc:spChg>
        <pc:spChg chg="mod">
          <ac:chgData name="山崎 拓" userId="65afa7b9-5f01-49d0-9318-4b5c6d8bc7a9" providerId="ADAL" clId="{B64A2CAB-F674-4C32-A33B-FB51109BB7AC}" dt="2026-06-10T08:43:22.775" v="944" actId="552"/>
          <ac:spMkLst>
            <pc:docMk/>
            <pc:sldMk cId="0" sldId="273"/>
            <ac:spMk id="2102" creationId="{B1422930-E039-46D5-8AD3-CDB5AB108406}"/>
          </ac:spMkLst>
        </pc:spChg>
      </pc:sldChg>
      <pc:sldChg chg="addSp delSp modSp mod">
        <pc:chgData name="山崎 拓" userId="65afa7b9-5f01-49d0-9318-4b5c6d8bc7a9" providerId="ADAL" clId="{B64A2CAB-F674-4C32-A33B-FB51109BB7AC}" dt="2026-05-28T08:08:56.392" v="774" actId="1076"/>
        <pc:sldMkLst>
          <pc:docMk/>
          <pc:sldMk cId="0" sldId="274"/>
        </pc:sldMkLst>
        <pc:spChg chg="add mod">
          <ac:chgData name="山崎 拓" userId="65afa7b9-5f01-49d0-9318-4b5c6d8bc7a9" providerId="ADAL" clId="{B64A2CAB-F674-4C32-A33B-FB51109BB7AC}" dt="2026-05-28T07:02:59.954" v="8"/>
          <ac:spMkLst>
            <pc:docMk/>
            <pc:sldMk cId="0" sldId="274"/>
            <ac:spMk id="2" creationId="{39272351-B886-35B7-3917-506B0B83A82C}"/>
          </ac:spMkLst>
        </pc:spChg>
        <pc:spChg chg="add mod">
          <ac:chgData name="山崎 拓" userId="65afa7b9-5f01-49d0-9318-4b5c6d8bc7a9" providerId="ADAL" clId="{B64A2CAB-F674-4C32-A33B-FB51109BB7AC}" dt="2026-05-28T07:02:59.954" v="8"/>
          <ac:spMkLst>
            <pc:docMk/>
            <pc:sldMk cId="0" sldId="274"/>
            <ac:spMk id="3" creationId="{3AD43883-BE53-D888-1589-00986D8A15FF}"/>
          </ac:spMkLst>
        </pc:spChg>
        <pc:spChg chg="add mod">
          <ac:chgData name="山崎 拓" userId="65afa7b9-5f01-49d0-9318-4b5c6d8bc7a9" providerId="ADAL" clId="{B64A2CAB-F674-4C32-A33B-FB51109BB7AC}" dt="2026-05-28T07:04:51.304" v="28" actId="1036"/>
          <ac:spMkLst>
            <pc:docMk/>
            <pc:sldMk cId="0" sldId="274"/>
            <ac:spMk id="5" creationId="{0FBCAB48-1BC0-EA9D-4332-D63EDC742822}"/>
          </ac:spMkLst>
        </pc:spChg>
        <pc:spChg chg="mod">
          <ac:chgData name="山崎 拓" userId="65afa7b9-5f01-49d0-9318-4b5c6d8bc7a9" providerId="ADAL" clId="{B64A2CAB-F674-4C32-A33B-FB51109BB7AC}" dt="2026-05-28T07:04:51.304" v="28" actId="1036"/>
          <ac:spMkLst>
            <pc:docMk/>
            <pc:sldMk cId="0" sldId="274"/>
            <ac:spMk id="7" creationId="{D3AC721D-4BCE-EC15-DD94-3A027F1E93F1}"/>
          </ac:spMkLst>
        </pc:spChg>
        <pc:spChg chg="mod">
          <ac:chgData name="山崎 拓" userId="65afa7b9-5f01-49d0-9318-4b5c6d8bc7a9" providerId="ADAL" clId="{B64A2CAB-F674-4C32-A33B-FB51109BB7AC}" dt="2026-05-28T07:04:51.304" v="28" actId="1036"/>
          <ac:spMkLst>
            <pc:docMk/>
            <pc:sldMk cId="0" sldId="274"/>
            <ac:spMk id="8" creationId="{07EFDBE3-3065-BC82-A690-C7F97BD90606}"/>
          </ac:spMkLst>
        </pc:spChg>
        <pc:spChg chg="add mod">
          <ac:chgData name="山崎 拓" userId="65afa7b9-5f01-49d0-9318-4b5c6d8bc7a9" providerId="ADAL" clId="{B64A2CAB-F674-4C32-A33B-FB51109BB7AC}" dt="2026-05-28T07:03:57.331" v="18"/>
          <ac:spMkLst>
            <pc:docMk/>
            <pc:sldMk cId="0" sldId="274"/>
            <ac:spMk id="9" creationId="{F0DFA000-82D2-F2DF-E0D7-A51C3FA299CC}"/>
          </ac:spMkLst>
        </pc:spChg>
        <pc:spChg chg="add mod">
          <ac:chgData name="山崎 拓" userId="65afa7b9-5f01-49d0-9318-4b5c6d8bc7a9" providerId="ADAL" clId="{B64A2CAB-F674-4C32-A33B-FB51109BB7AC}" dt="2026-05-28T07:03:57.331" v="18"/>
          <ac:spMkLst>
            <pc:docMk/>
            <pc:sldMk cId="0" sldId="274"/>
            <ac:spMk id="10" creationId="{9577AFFB-8BD1-068C-DABA-30398B31FEC9}"/>
          </ac:spMkLst>
        </pc:spChg>
        <pc:spChg chg="del mod">
          <ac:chgData name="山崎 拓" userId="65afa7b9-5f01-49d0-9318-4b5c6d8bc7a9" providerId="ADAL" clId="{B64A2CAB-F674-4C32-A33B-FB51109BB7AC}" dt="2026-05-28T07:02:58.586" v="7" actId="478"/>
          <ac:spMkLst>
            <pc:docMk/>
            <pc:sldMk cId="0" sldId="274"/>
            <ac:spMk id="11" creationId="{6059E7F2-6DD9-42AA-A576-E0BF89B0EAFB}"/>
          </ac:spMkLst>
        </pc:spChg>
        <pc:spChg chg="add mod">
          <ac:chgData name="山崎 拓" userId="65afa7b9-5f01-49d0-9318-4b5c6d8bc7a9" providerId="ADAL" clId="{B64A2CAB-F674-4C32-A33B-FB51109BB7AC}" dt="2026-05-28T07:03:57.331" v="18"/>
          <ac:spMkLst>
            <pc:docMk/>
            <pc:sldMk cId="0" sldId="274"/>
            <ac:spMk id="12" creationId="{8B8D6D37-1DC3-709F-A674-E56F8B705E4B}"/>
          </ac:spMkLst>
        </pc:spChg>
        <pc:spChg chg="add mod">
          <ac:chgData name="山崎 拓" userId="65afa7b9-5f01-49d0-9318-4b5c6d8bc7a9" providerId="ADAL" clId="{B64A2CAB-F674-4C32-A33B-FB51109BB7AC}" dt="2026-05-28T08:08:56.392" v="774" actId="1076"/>
          <ac:spMkLst>
            <pc:docMk/>
            <pc:sldMk cId="0" sldId="274"/>
            <ac:spMk id="13" creationId="{C23BED3E-28EA-6C6B-3E30-ADD92192587F}"/>
          </ac:spMkLst>
        </pc:spChg>
        <pc:spChg chg="del">
          <ac:chgData name="山崎 拓" userId="65afa7b9-5f01-49d0-9318-4b5c6d8bc7a9" providerId="ADAL" clId="{B64A2CAB-F674-4C32-A33B-FB51109BB7AC}" dt="2026-05-28T07:02:01.665" v="4" actId="478"/>
          <ac:spMkLst>
            <pc:docMk/>
            <pc:sldMk cId="0" sldId="274"/>
            <ac:spMk id="17" creationId="{71D8169A-06CF-4D9C-AFD5-00A4E6816499}"/>
          </ac:spMkLst>
        </pc:spChg>
        <pc:spChg chg="mod">
          <ac:chgData name="山崎 拓" userId="65afa7b9-5f01-49d0-9318-4b5c6d8bc7a9" providerId="ADAL" clId="{B64A2CAB-F674-4C32-A33B-FB51109BB7AC}" dt="2026-05-28T08:05:28.127" v="701" actId="20577"/>
          <ac:spMkLst>
            <pc:docMk/>
            <pc:sldMk cId="0" sldId="274"/>
            <ac:spMk id="19" creationId="{59BAE195-C0D4-4284-A2A5-89229075AD87}"/>
          </ac:spMkLst>
        </pc:spChg>
        <pc:spChg chg="mod">
          <ac:chgData name="山崎 拓" userId="65afa7b9-5f01-49d0-9318-4b5c6d8bc7a9" providerId="ADAL" clId="{B64A2CAB-F674-4C32-A33B-FB51109BB7AC}" dt="2026-05-28T08:05:34.241" v="707" actId="20577"/>
          <ac:spMkLst>
            <pc:docMk/>
            <pc:sldMk cId="0" sldId="274"/>
            <ac:spMk id="21" creationId="{2DD6DACA-7BFF-4DA1-8569-CE540FFBD3D3}"/>
          </ac:spMkLst>
        </pc:spChg>
        <pc:spChg chg="mod">
          <ac:chgData name="山崎 拓" userId="65afa7b9-5f01-49d0-9318-4b5c6d8bc7a9" providerId="ADAL" clId="{B64A2CAB-F674-4C32-A33B-FB51109BB7AC}" dt="2026-05-28T07:21:23.508" v="464" actId="20577"/>
          <ac:spMkLst>
            <pc:docMk/>
            <pc:sldMk cId="0" sldId="274"/>
            <ac:spMk id="25" creationId="{D8CF20DC-1502-448E-95EA-3AB0281CFA5E}"/>
          </ac:spMkLst>
        </pc:spChg>
        <pc:spChg chg="del mod">
          <ac:chgData name="山崎 拓" userId="65afa7b9-5f01-49d0-9318-4b5c6d8bc7a9" providerId="ADAL" clId="{B64A2CAB-F674-4C32-A33B-FB51109BB7AC}" dt="2026-05-28T07:02:58.586" v="7" actId="478"/>
          <ac:spMkLst>
            <pc:docMk/>
            <pc:sldMk cId="0" sldId="274"/>
            <ac:spMk id="46" creationId="{307CFF18-61D8-4429-906F-D139FE8E664C}"/>
          </ac:spMkLst>
        </pc:spChg>
        <pc:spChg chg="mod">
          <ac:chgData name="山崎 拓" userId="65afa7b9-5f01-49d0-9318-4b5c6d8bc7a9" providerId="ADAL" clId="{B64A2CAB-F674-4C32-A33B-FB51109BB7AC}" dt="2026-05-28T07:02:30.516" v="5" actId="207"/>
          <ac:spMkLst>
            <pc:docMk/>
            <pc:sldMk cId="0" sldId="274"/>
            <ac:spMk id="48" creationId="{D5B4DC4E-B5E1-49BF-B2CC-6B88F8DC94B6}"/>
          </ac:spMkLst>
        </pc:spChg>
        <pc:spChg chg="mod">
          <ac:chgData name="山崎 拓" userId="65afa7b9-5f01-49d0-9318-4b5c6d8bc7a9" providerId="ADAL" clId="{B64A2CAB-F674-4C32-A33B-FB51109BB7AC}" dt="2026-05-28T07:02:44.761" v="6" actId="207"/>
          <ac:spMkLst>
            <pc:docMk/>
            <pc:sldMk cId="0" sldId="274"/>
            <ac:spMk id="49" creationId="{F4498F8E-78EB-4CBC-9B55-D77B02C56741}"/>
          </ac:spMkLst>
        </pc:spChg>
        <pc:spChg chg="mod">
          <ac:chgData name="山崎 拓" userId="65afa7b9-5f01-49d0-9318-4b5c6d8bc7a9" providerId="ADAL" clId="{B64A2CAB-F674-4C32-A33B-FB51109BB7AC}" dt="2026-05-28T07:03:23.482" v="15" actId="1035"/>
          <ac:spMkLst>
            <pc:docMk/>
            <pc:sldMk cId="0" sldId="274"/>
            <ac:spMk id="54" creationId="{49003B42-7008-41DF-944D-07153FAC69E1}"/>
          </ac:spMkLst>
        </pc:spChg>
        <pc:spChg chg="add del mod">
          <ac:chgData name="山崎 拓" userId="65afa7b9-5f01-49d0-9318-4b5c6d8bc7a9" providerId="ADAL" clId="{B64A2CAB-F674-4C32-A33B-FB51109BB7AC}" dt="2026-05-28T07:17:56.850" v="305" actId="478"/>
          <ac:spMkLst>
            <pc:docMk/>
            <pc:sldMk cId="0" sldId="274"/>
            <ac:spMk id="2068" creationId="{D81B91F9-04F1-4321-BD0D-19889CF02676}"/>
          </ac:spMkLst>
        </pc:spChg>
        <pc:spChg chg="mod">
          <ac:chgData name="山崎 拓" userId="65afa7b9-5f01-49d0-9318-4b5c6d8bc7a9" providerId="ADAL" clId="{B64A2CAB-F674-4C32-A33B-FB51109BB7AC}" dt="2026-05-28T07:03:38.925" v="16" actId="1076"/>
          <ac:spMkLst>
            <pc:docMk/>
            <pc:sldMk cId="0" sldId="274"/>
            <ac:spMk id="3077" creationId="{A8EF9D82-842D-4471-A877-EFCD76EF580D}"/>
          </ac:spMkLst>
        </pc:spChg>
        <pc:spChg chg="del">
          <ac:chgData name="山崎 拓" userId="65afa7b9-5f01-49d0-9318-4b5c6d8bc7a9" providerId="ADAL" clId="{B64A2CAB-F674-4C32-A33B-FB51109BB7AC}" dt="2026-05-28T07:03:49.812" v="17" actId="478"/>
          <ac:spMkLst>
            <pc:docMk/>
            <pc:sldMk cId="0" sldId="274"/>
            <ac:spMk id="3078" creationId="{0BAE8971-9E99-44E1-9DC6-4AD1AEBD0EA1}"/>
          </ac:spMkLst>
        </pc:spChg>
        <pc:spChg chg="mod">
          <ac:chgData name="山崎 拓" userId="65afa7b9-5f01-49d0-9318-4b5c6d8bc7a9" providerId="ADAL" clId="{B64A2CAB-F674-4C32-A33B-FB51109BB7AC}" dt="2026-05-28T07:03:23.482" v="15" actId="1035"/>
          <ac:spMkLst>
            <pc:docMk/>
            <pc:sldMk cId="0" sldId="274"/>
            <ac:spMk id="3080" creationId="{513235D7-EEC9-45A7-8275-1AAE92ADC3EB}"/>
          </ac:spMkLst>
        </pc:spChg>
        <pc:spChg chg="mod">
          <ac:chgData name="山崎 拓" userId="65afa7b9-5f01-49d0-9318-4b5c6d8bc7a9" providerId="ADAL" clId="{B64A2CAB-F674-4C32-A33B-FB51109BB7AC}" dt="2026-05-28T07:03:23.482" v="15" actId="1035"/>
          <ac:spMkLst>
            <pc:docMk/>
            <pc:sldMk cId="0" sldId="274"/>
            <ac:spMk id="3086" creationId="{C4A3EEF8-6538-42AA-AEBE-399A332816CB}"/>
          </ac:spMkLst>
        </pc:spChg>
        <pc:spChg chg="mod">
          <ac:chgData name="山崎 拓" userId="65afa7b9-5f01-49d0-9318-4b5c6d8bc7a9" providerId="ADAL" clId="{B64A2CAB-F674-4C32-A33B-FB51109BB7AC}" dt="2026-05-28T08:03:50.697" v="654" actId="1076"/>
          <ac:spMkLst>
            <pc:docMk/>
            <pc:sldMk cId="0" sldId="274"/>
            <ac:spMk id="3087" creationId="{4AE40A1E-CE6A-4903-84CF-4A1F4B33AE94}"/>
          </ac:spMkLst>
        </pc:spChg>
        <pc:spChg chg="mod">
          <ac:chgData name="山崎 拓" userId="65afa7b9-5f01-49d0-9318-4b5c6d8bc7a9" providerId="ADAL" clId="{B64A2CAB-F674-4C32-A33B-FB51109BB7AC}" dt="2026-05-28T07:03:23.482" v="15" actId="1035"/>
          <ac:spMkLst>
            <pc:docMk/>
            <pc:sldMk cId="0" sldId="274"/>
            <ac:spMk id="3088" creationId="{85E2B204-DF05-4079-A304-84F97B9ED6CF}"/>
          </ac:spMkLst>
        </pc:spChg>
        <pc:grpChg chg="add mod">
          <ac:chgData name="山崎 拓" userId="65afa7b9-5f01-49d0-9318-4b5c6d8bc7a9" providerId="ADAL" clId="{B64A2CAB-F674-4C32-A33B-FB51109BB7AC}" dt="2026-05-28T07:04:51.304" v="28" actId="1036"/>
          <ac:grpSpMkLst>
            <pc:docMk/>
            <pc:sldMk cId="0" sldId="274"/>
            <ac:grpSpMk id="6" creationId="{AD3340C4-2821-215B-0E7C-51A38B998542}"/>
          </ac:grpSpMkLst>
        </pc:grpChg>
        <pc:graphicFrameChg chg="add mod">
          <ac:chgData name="山崎 拓" userId="65afa7b9-5f01-49d0-9318-4b5c6d8bc7a9" providerId="ADAL" clId="{B64A2CAB-F674-4C32-A33B-FB51109BB7AC}" dt="2026-05-28T07:02:59.954" v="8"/>
          <ac:graphicFrameMkLst>
            <pc:docMk/>
            <pc:sldMk cId="0" sldId="274"/>
            <ac:graphicFrameMk id="4" creationId="{3F384FD1-0949-7A56-7CC8-8E6DE20FB2C7}"/>
          </ac:graphicFrameMkLst>
        </pc:graphicFrameChg>
        <pc:graphicFrameChg chg="mod modGraphic">
          <ac:chgData name="山崎 拓" userId="65afa7b9-5f01-49d0-9318-4b5c6d8bc7a9" providerId="ADAL" clId="{B64A2CAB-F674-4C32-A33B-FB51109BB7AC}" dt="2026-05-28T07:05:18.826" v="33" actId="14100"/>
          <ac:graphicFrameMkLst>
            <pc:docMk/>
            <pc:sldMk cId="0" sldId="274"/>
            <ac:graphicFrameMk id="14" creationId="{B5023652-912D-4769-9AEA-27090A2B5BC8}"/>
          </ac:graphicFrameMkLst>
        </pc:graphicFrameChg>
        <pc:graphicFrameChg chg="del">
          <ac:chgData name="山崎 拓" userId="65afa7b9-5f01-49d0-9318-4b5c6d8bc7a9" providerId="ADAL" clId="{B64A2CAB-F674-4C32-A33B-FB51109BB7AC}" dt="2026-05-28T07:02:58.586" v="7" actId="478"/>
          <ac:graphicFrameMkLst>
            <pc:docMk/>
            <pc:sldMk cId="0" sldId="274"/>
            <ac:graphicFrameMk id="20" creationId="{47360275-B04B-486C-9702-7E0D39A2223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2D59E-4859-4E9D-A4BF-C6EBB9B6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D87F2-7985-4D4D-A9CA-5846B717B05C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D28FE-8125-4137-AAD1-FCB4AA290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56201-A4C9-4B2A-905E-4953A8AC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0D50E-AAE3-4330-8AEA-BC4578965B1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992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415A-93C3-4874-9C80-3613D621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491C2-0D53-4A9A-9DC8-A6E664E90AB8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BB6F3-12AD-47FC-B3AA-899B0A0A6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E0C02-859A-45D1-9ADF-F7D226B7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86C21-CD6A-4AA0-AEB0-25F18B87D85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574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8DADE-018E-4A7F-9132-8F4E1B685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5144-F1BC-4237-83AC-4034CB033696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E2852-4341-4F0C-929B-12B495CA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9DC3A-9FFE-4672-AEB7-055C6F2AE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1D0C0-1457-498D-AAFA-E32BAE3B13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373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29B70-7DF7-4C68-A790-6C6B33E89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88B12-77BD-4E16-B490-02575DDD1559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2F6C3-BAED-4A5C-BE4C-E689FFB42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765BF-53C2-42D3-B8EC-209ACA968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5576C-0BB4-4470-A1E4-944B264B10E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868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B161E-E39D-4704-9E9A-8F2A05BA3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6E016-4914-4474-A64B-1E02F60DCFAA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AAF28-EFFB-46A1-AAD9-DF3CA941D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2651F-BFA4-4225-950A-17A9A9A43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98F83-F98D-4802-8BE7-DF99FB8C9B7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509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C00980-202F-496A-AB29-B3B82F4C8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9122B-A689-40B4-8240-F2DE9864D493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5CE9E61-46DC-4437-9CA1-1CC2855C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8A1247-D38C-4574-A703-921BF3FD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06FE-2DBD-4119-8B07-7E585686F88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1128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FD46270-7427-43E7-9B8F-9260570D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A636D-E8D4-4330-8339-590733A2E9F7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3B552E2-C94D-4BAB-9999-B9A79BBA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5597FB-C7FE-4405-9C44-D22D34AD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BD3DA-0FB0-4C5D-963A-23CD13B7E2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497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4FE95F6-87AB-4E70-8638-3A012F2D9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593AF-9026-4A2F-ADED-AC70C0488CC8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422C851-0DBD-43F4-A84D-28072B547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AF1C39-1D54-43FC-B484-BAB48788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3477A-1FC1-4DBF-A8E0-DD08FBF51AD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7232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6AF1CAD-1078-4338-832F-8D7EE0C4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18B4A-8E54-419E-BBEA-EEC8E3A4DD1F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CD4F6B1-726A-42EF-98E2-6671DCFA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3990A18-4F7C-47AE-924C-02C72D9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B9AC-E882-44CA-A0F4-A0BEE8168FD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6271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2DECCA-2BDA-4F83-9071-9DC7C636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9A1E1-A76D-4329-AD1D-7960DC2FD363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E44DF9-B976-4D9C-B9E4-FBFF7F1C6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70F56-4F05-4F5C-B1BF-073633B2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027DF-7519-4F81-9D20-3AB8212D382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3026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5B09A9-DD4B-491A-BEEA-7509BB1F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CF584-0D50-4B18-A344-E81FFE2985EB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EB89EA2-3138-4180-8516-FBB91A751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275AD7-4412-4BE2-8B3F-045452F4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F0DC-64FA-4552-8024-C5278492738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072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580B7AC-F2ED-4CB5-A667-57BCF9B2F0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  <a:endParaRPr lang="en-US" altLang="ja-JP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2707D6D-A034-4F07-9EAE-1B45866659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C20AC-35DD-48B3-BA8C-DB423F8A7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32EDD19-3882-4931-BFB3-CAEE4E9DF617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F5E0B-8174-44DE-8E57-386F1EF08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7D913-67CA-463F-8081-15E23F798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FF24A1D-731B-4091-81FC-3F521D0666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74001">
              <a:srgbClr val="FFFFCC"/>
            </a:gs>
            <a:gs pos="83000">
              <a:srgbClr val="FFFF99"/>
            </a:gs>
            <a:gs pos="91499">
              <a:srgbClr val="FFFF66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楕円 63">
            <a:extLst>
              <a:ext uri="{FF2B5EF4-FFF2-40B4-BE49-F238E27FC236}">
                <a16:creationId xmlns:a16="http://schemas.microsoft.com/office/drawing/2014/main" id="{D8732C8C-ACCC-4B32-AC21-16EE49247006}"/>
              </a:ext>
            </a:extLst>
          </p:cNvPr>
          <p:cNvSpPr/>
          <p:nvPr/>
        </p:nvSpPr>
        <p:spPr>
          <a:xfrm>
            <a:off x="-1517650" y="120650"/>
            <a:ext cx="3240088" cy="32385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F8E1538B-6CBA-4B02-8C33-AB3C55A63B54}"/>
              </a:ext>
            </a:extLst>
          </p:cNvPr>
          <p:cNvSpPr/>
          <p:nvPr/>
        </p:nvSpPr>
        <p:spPr bwMode="auto">
          <a:xfrm>
            <a:off x="135255" y="3379240"/>
            <a:ext cx="6443663" cy="103247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20FF5B1E-0882-4B41-BF0B-A2D91E945816}"/>
              </a:ext>
            </a:extLst>
          </p:cNvPr>
          <p:cNvSpPr/>
          <p:nvPr/>
        </p:nvSpPr>
        <p:spPr bwMode="auto">
          <a:xfrm>
            <a:off x="142875" y="5792688"/>
            <a:ext cx="6448425" cy="102763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27F5F756-2E40-47E3-B453-416E1E03FFED}"/>
              </a:ext>
            </a:extLst>
          </p:cNvPr>
          <p:cNvSpPr/>
          <p:nvPr/>
        </p:nvSpPr>
        <p:spPr>
          <a:xfrm>
            <a:off x="4606925" y="-722313"/>
            <a:ext cx="3240088" cy="323850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F4A77AA7-01B5-45D3-8856-74C2F9F19623}"/>
              </a:ext>
            </a:extLst>
          </p:cNvPr>
          <p:cNvSpPr/>
          <p:nvPr/>
        </p:nvSpPr>
        <p:spPr bwMode="auto">
          <a:xfrm>
            <a:off x="142875" y="4813934"/>
            <a:ext cx="6443662" cy="97980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9DA25601-1461-413D-B7B6-1482BC7258BD}"/>
              </a:ext>
            </a:extLst>
          </p:cNvPr>
          <p:cNvSpPr/>
          <p:nvPr/>
        </p:nvSpPr>
        <p:spPr bwMode="auto">
          <a:xfrm>
            <a:off x="138430" y="2346048"/>
            <a:ext cx="6440487" cy="10176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/>
              <a:t>※</a:t>
            </a:r>
            <a:r>
              <a:rPr lang="ja-JP" altLang="en-US"/>
              <a:t>ご家族・先生方で参加を希望される場合は</a:t>
            </a:r>
          </a:p>
          <a:p>
            <a:pPr algn="ctr">
              <a:defRPr/>
            </a:pPr>
            <a:r>
              <a:rPr lang="ja-JP" altLang="en-US"/>
              <a:t>　　ご相談ください</a:t>
            </a:r>
          </a:p>
        </p:txBody>
      </p:sp>
      <p:sp>
        <p:nvSpPr>
          <p:cNvPr id="2056" name="テキスト ボックス 78">
            <a:extLst>
              <a:ext uri="{FF2B5EF4-FFF2-40B4-BE49-F238E27FC236}">
                <a16:creationId xmlns:a16="http://schemas.microsoft.com/office/drawing/2014/main" id="{FC232FE9-BCCF-4D93-872B-F49EF1EBA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3338"/>
            <a:ext cx="2582863" cy="30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月卒業生対象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6A40CF4-A2DA-4DF2-BED1-61972D2AE981}"/>
              </a:ext>
            </a:extLst>
          </p:cNvPr>
          <p:cNvSpPr/>
          <p:nvPr/>
        </p:nvSpPr>
        <p:spPr>
          <a:xfrm>
            <a:off x="650033" y="106906"/>
            <a:ext cx="5557933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800" b="1">
                <a:ln w="9525">
                  <a:solidFill>
                    <a:srgbClr val="FFC0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東京電力グループ</a:t>
            </a:r>
            <a:r>
              <a:rPr lang="en-US" altLang="ja-JP" sz="2800" b="1">
                <a:ln w="9525">
                  <a:solidFill>
                    <a:srgbClr val="FFC0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800" b="1">
                <a:ln w="9525">
                  <a:solidFill>
                    <a:srgbClr val="FFC0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土木・建築部門</a:t>
            </a:r>
            <a:r>
              <a:rPr lang="en-US" altLang="ja-JP" sz="2800" b="1">
                <a:ln w="9525">
                  <a:solidFill>
                    <a:srgbClr val="FFC0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algn="ctr">
              <a:defRPr/>
            </a:pPr>
            <a:r>
              <a:rPr lang="ja-JP" altLang="en-US" sz="2800" b="1">
                <a:ln w="9525">
                  <a:solidFill>
                    <a:srgbClr val="FFC0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</a:t>
            </a:r>
            <a:endParaRPr lang="ja-JP" altLang="en-US" sz="2800" b="1">
              <a:ln w="9525">
                <a:solidFill>
                  <a:srgbClr val="FFC000"/>
                </a:solidFill>
                <a:prstDash val="solid"/>
              </a:ln>
              <a:solidFill>
                <a:srgbClr val="FF33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58" name="テキスト ボックス 1">
            <a:extLst>
              <a:ext uri="{FF2B5EF4-FFF2-40B4-BE49-F238E27FC236}">
                <a16:creationId xmlns:a16="http://schemas.microsoft.com/office/drawing/2014/main" id="{DFDC1FAD-FAB8-4C91-9A15-55A66891B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0588" y="85725"/>
            <a:ext cx="1527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別紙７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46800C4B-A499-402A-A4F6-806E5C7AD75D}"/>
              </a:ext>
            </a:extLst>
          </p:cNvPr>
          <p:cNvSpPr/>
          <p:nvPr/>
        </p:nvSpPr>
        <p:spPr bwMode="auto">
          <a:xfrm>
            <a:off x="128269" y="7222199"/>
            <a:ext cx="6465888" cy="261493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878BB41D-8E83-4A99-9DE8-FC41F38C38BE}"/>
              </a:ext>
            </a:extLst>
          </p:cNvPr>
          <p:cNvSpPr/>
          <p:nvPr/>
        </p:nvSpPr>
        <p:spPr>
          <a:xfrm>
            <a:off x="571500" y="1019175"/>
            <a:ext cx="5715000" cy="68770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61" name="テキスト ボックス 55">
            <a:extLst>
              <a:ext uri="{FF2B5EF4-FFF2-40B4-BE49-F238E27FC236}">
                <a16:creationId xmlns:a16="http://schemas.microsoft.com/office/drawing/2014/main" id="{81008370-BD21-4D0F-8B59-37D160939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466" y="1134687"/>
            <a:ext cx="3249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 dirty="0">
                <a:solidFill>
                  <a:srgbClr val="FF66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事業概要の説明　　　　</a:t>
            </a:r>
            <a:r>
              <a:rPr lang="ja-JP" altLang="en-US" sz="1200" dirty="0">
                <a:solidFill>
                  <a:srgbClr val="FF66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お仕事の魅力の説明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rgbClr val="FF66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先輩社員との座談会　 </a:t>
            </a:r>
            <a:r>
              <a:rPr lang="ja-JP" altLang="en-US" sz="1200" dirty="0">
                <a:solidFill>
                  <a:srgbClr val="FF66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設備見学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" name="円/楕円 125">
            <a:extLst>
              <a:ext uri="{FF2B5EF4-FFF2-40B4-BE49-F238E27FC236}">
                <a16:creationId xmlns:a16="http://schemas.microsoft.com/office/drawing/2014/main" id="{956CB4ED-9699-436B-AD6A-AA668C07603E}"/>
              </a:ext>
            </a:extLst>
          </p:cNvPr>
          <p:cNvSpPr/>
          <p:nvPr/>
        </p:nvSpPr>
        <p:spPr>
          <a:xfrm>
            <a:off x="827928" y="1175962"/>
            <a:ext cx="431800" cy="4318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6" name="円/楕円 125">
            <a:extLst>
              <a:ext uri="{FF2B5EF4-FFF2-40B4-BE49-F238E27FC236}">
                <a16:creationId xmlns:a16="http://schemas.microsoft.com/office/drawing/2014/main" id="{8ECB8126-A47E-44D8-9D59-381C94CE1AFD}"/>
              </a:ext>
            </a:extLst>
          </p:cNvPr>
          <p:cNvSpPr/>
          <p:nvPr/>
        </p:nvSpPr>
        <p:spPr>
          <a:xfrm>
            <a:off x="862853" y="1214062"/>
            <a:ext cx="360363" cy="360363"/>
          </a:xfrm>
          <a:prstGeom prst="ellipse">
            <a:avLst/>
          </a:prstGeom>
          <a:noFill/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F8F028FC-331B-4C61-B559-954E11ECB06B}"/>
              </a:ext>
            </a:extLst>
          </p:cNvPr>
          <p:cNvSpPr txBox="1"/>
          <p:nvPr/>
        </p:nvSpPr>
        <p:spPr>
          <a:xfrm>
            <a:off x="823166" y="1202950"/>
            <a:ext cx="4159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開催</a:t>
            </a:r>
            <a:endParaRPr lang="en-US" altLang="ja-JP" sz="9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r>
              <a:rPr lang="ja-JP" altLang="en-US" sz="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内容</a:t>
            </a:r>
            <a:endParaRPr lang="en-US" altLang="ja-JP" sz="9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D9F6B9B9-49A3-433C-B3D3-F9F268A899FF}"/>
              </a:ext>
            </a:extLst>
          </p:cNvPr>
          <p:cNvSpPr/>
          <p:nvPr/>
        </p:nvSpPr>
        <p:spPr>
          <a:xfrm>
            <a:off x="257175" y="5897915"/>
            <a:ext cx="1260475" cy="4318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7" name="正方形/長方形 156">
            <a:extLst>
              <a:ext uri="{FF2B5EF4-FFF2-40B4-BE49-F238E27FC236}">
                <a16:creationId xmlns:a16="http://schemas.microsoft.com/office/drawing/2014/main" id="{1D42194E-6D75-4C23-B7AC-70022CC6082F}"/>
              </a:ext>
            </a:extLst>
          </p:cNvPr>
          <p:cNvSpPr/>
          <p:nvPr/>
        </p:nvSpPr>
        <p:spPr>
          <a:xfrm>
            <a:off x="259366" y="7323610"/>
            <a:ext cx="1260475" cy="431800"/>
          </a:xfrm>
          <a:prstGeom prst="rect">
            <a:avLst/>
          </a:prstGeom>
          <a:solidFill>
            <a:srgbClr val="CC660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9B92F750-D7FE-4539-BCFF-80343C52841A}"/>
              </a:ext>
            </a:extLst>
          </p:cNvPr>
          <p:cNvSpPr txBox="1"/>
          <p:nvPr/>
        </p:nvSpPr>
        <p:spPr>
          <a:xfrm>
            <a:off x="331140" y="7371235"/>
            <a:ext cx="12105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職種：土木</a:t>
            </a: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AC914545-3A3F-4928-BD89-4E779684C975}"/>
              </a:ext>
            </a:extLst>
          </p:cNvPr>
          <p:cNvSpPr/>
          <p:nvPr/>
        </p:nvSpPr>
        <p:spPr>
          <a:xfrm>
            <a:off x="286068" y="2437872"/>
            <a:ext cx="1260475" cy="433388"/>
          </a:xfrm>
          <a:prstGeom prst="rect">
            <a:avLst/>
          </a:prstGeom>
          <a:solidFill>
            <a:srgbClr val="CC660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FEA836A1-B0B7-4C57-A4E8-9931DD0DF995}"/>
              </a:ext>
            </a:extLst>
          </p:cNvPr>
          <p:cNvSpPr txBox="1"/>
          <p:nvPr/>
        </p:nvSpPr>
        <p:spPr>
          <a:xfrm>
            <a:off x="135255" y="2479147"/>
            <a:ext cx="156210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職種：土木</a:t>
            </a:r>
            <a:endParaRPr lang="en-US" altLang="ja-J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71" name="テキスト ボックス 167">
            <a:extLst>
              <a:ext uri="{FF2B5EF4-FFF2-40B4-BE49-F238E27FC236}">
                <a16:creationId xmlns:a16="http://schemas.microsoft.com/office/drawing/2014/main" id="{7D601644-703A-47A5-84E9-FFAC587D2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5015991"/>
            <a:ext cx="143076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未定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ホームベース 123">
            <a:extLst>
              <a:ext uri="{FF2B5EF4-FFF2-40B4-BE49-F238E27FC236}">
                <a16:creationId xmlns:a16="http://schemas.microsoft.com/office/drawing/2014/main" id="{7833C508-52AD-433F-AF17-CEF829BB9030}"/>
              </a:ext>
            </a:extLst>
          </p:cNvPr>
          <p:cNvSpPr/>
          <p:nvPr/>
        </p:nvSpPr>
        <p:spPr bwMode="auto">
          <a:xfrm>
            <a:off x="4056380" y="2462054"/>
            <a:ext cx="593725" cy="209550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84" name="ホームベース 123">
            <a:extLst>
              <a:ext uri="{FF2B5EF4-FFF2-40B4-BE49-F238E27FC236}">
                <a16:creationId xmlns:a16="http://schemas.microsoft.com/office/drawing/2014/main" id="{88E29143-2C4F-417D-A9FC-92E26790D211}"/>
              </a:ext>
            </a:extLst>
          </p:cNvPr>
          <p:cNvSpPr/>
          <p:nvPr/>
        </p:nvSpPr>
        <p:spPr bwMode="auto">
          <a:xfrm>
            <a:off x="4078288" y="5019960"/>
            <a:ext cx="593725" cy="282575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2075" name="テキスト ボックス 140">
            <a:extLst>
              <a:ext uri="{FF2B5EF4-FFF2-40B4-BE49-F238E27FC236}">
                <a16:creationId xmlns:a16="http://schemas.microsoft.com/office/drawing/2014/main" id="{CF7BA299-F875-4FC1-BD8E-461DE8011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2438242"/>
            <a:ext cx="197961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福島第一原子力発電所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D5B9C043-9B53-4E43-97A4-5480B4EB7128}"/>
              </a:ext>
            </a:extLst>
          </p:cNvPr>
          <p:cNvSpPr/>
          <p:nvPr/>
        </p:nvSpPr>
        <p:spPr>
          <a:xfrm>
            <a:off x="236538" y="4902115"/>
            <a:ext cx="1260475" cy="431800"/>
          </a:xfrm>
          <a:prstGeom prst="rect">
            <a:avLst/>
          </a:prstGeom>
          <a:solidFill>
            <a:srgbClr val="CC660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AD92FFAA-0831-441D-A6F6-0B2BB1002CE6}"/>
              </a:ext>
            </a:extLst>
          </p:cNvPr>
          <p:cNvSpPr txBox="1"/>
          <p:nvPr/>
        </p:nvSpPr>
        <p:spPr>
          <a:xfrm>
            <a:off x="282118" y="5951890"/>
            <a:ext cx="12105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職種：建築</a:t>
            </a:r>
          </a:p>
        </p:txBody>
      </p:sp>
      <p:sp>
        <p:nvSpPr>
          <p:cNvPr id="2078" name="テキスト ボックス 95">
            <a:extLst>
              <a:ext uri="{FF2B5EF4-FFF2-40B4-BE49-F238E27FC236}">
                <a16:creationId xmlns:a16="http://schemas.microsoft.com/office/drawing/2014/main" id="{ED1811E5-40C8-4A1A-B6BF-1A7CF3694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8" y="7789264"/>
            <a:ext cx="17491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全日程</a:t>
            </a:r>
            <a:endParaRPr lang="en-US" altLang="ja-JP" sz="16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日（金）</a:t>
            </a:r>
            <a:endParaRPr lang="en-US" altLang="ja-JP" sz="16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80" name="テキスト ボックス 140">
            <a:extLst>
              <a:ext uri="{FF2B5EF4-FFF2-40B4-BE49-F238E27FC236}">
                <a16:creationId xmlns:a16="http://schemas.microsoft.com/office/drawing/2014/main" id="{634EA0A0-4F70-4909-92A1-1DA373ACF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2704942"/>
            <a:ext cx="1979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柏崎刈羽原子力発電所</a:t>
            </a:r>
            <a:endParaRPr lang="en-US" altLang="ja-JP" sz="14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81" name="テキスト ボックス 140">
            <a:extLst>
              <a:ext uri="{FF2B5EF4-FFF2-40B4-BE49-F238E27FC236}">
                <a16:creationId xmlns:a16="http://schemas.microsoft.com/office/drawing/2014/main" id="{DD6CC4F3-3138-4CE8-B5B4-552FFDDA3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2993867"/>
            <a:ext cx="16208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東通原子力建設所</a:t>
            </a:r>
            <a:endParaRPr lang="en-US" altLang="ja-JP" sz="14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82" name="テキスト ボックス 3">
            <a:extLst>
              <a:ext uri="{FF2B5EF4-FFF2-40B4-BE49-F238E27FC236}">
                <a16:creationId xmlns:a16="http://schemas.microsoft.com/office/drawing/2014/main" id="{60D2D154-9338-4EFF-A076-BD17FCDD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163" y="5316806"/>
            <a:ext cx="25130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000" b="1">
                <a:latin typeface="Meiryo UI" panose="020B0604030504040204" pitchFamily="50" charset="-128"/>
                <a:ea typeface="Meiryo UI" panose="020B0604030504040204" pitchFamily="50" charset="-128"/>
              </a:rPr>
              <a:t>（お申し込み受領後、個別調整いたします）</a:t>
            </a:r>
            <a:endParaRPr lang="en-US" altLang="ja-JP" sz="10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84" name="テキスト ボックス 77">
            <a:extLst>
              <a:ext uri="{FF2B5EF4-FFF2-40B4-BE49-F238E27FC236}">
                <a16:creationId xmlns:a16="http://schemas.microsoft.com/office/drawing/2014/main" id="{A22A82FD-9768-43C3-99A4-F3E99A6DA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830" y="2364847"/>
            <a:ext cx="2605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400" b="1">
                <a:latin typeface="Arial Black" panose="020B0A04020102020204" pitchFamily="34" charset="0"/>
                <a:ea typeface="Meiryo UI" panose="020B0604030504040204" pitchFamily="50" charset="-128"/>
              </a:rPr>
              <a:t>随時開催！</a:t>
            </a:r>
            <a:endParaRPr lang="en-US" altLang="ja-JP" sz="20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2085" name="テキスト ボックス 95">
            <a:extLst>
              <a:ext uri="{FF2B5EF4-FFF2-40B4-BE49-F238E27FC236}">
                <a16:creationId xmlns:a16="http://schemas.microsoft.com/office/drawing/2014/main" id="{12FCE265-5EF5-452A-BF44-370648F9E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455" y="3044296"/>
            <a:ext cx="26050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申込期日：７月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日（水）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2086" name="テキスト ボックス 77">
            <a:extLst>
              <a:ext uri="{FF2B5EF4-FFF2-40B4-BE49-F238E27FC236}">
                <a16:creationId xmlns:a16="http://schemas.microsoft.com/office/drawing/2014/main" id="{73D1067B-10A5-48C7-A280-7FC536906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963" y="5815017"/>
            <a:ext cx="2605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400" b="1">
                <a:latin typeface="Arial Black" panose="020B0A04020102020204" pitchFamily="34" charset="0"/>
                <a:ea typeface="Meiryo UI" panose="020B0604030504040204" pitchFamily="50" charset="-128"/>
              </a:rPr>
              <a:t>随時開催！</a:t>
            </a:r>
            <a:endParaRPr lang="en-US" altLang="ja-JP" sz="20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2087" name="テキスト ボックス 95">
            <a:extLst>
              <a:ext uri="{FF2B5EF4-FFF2-40B4-BE49-F238E27FC236}">
                <a16:creationId xmlns:a16="http://schemas.microsoft.com/office/drawing/2014/main" id="{6411A223-B358-4ED6-8E2B-6929923A5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738" y="5486556"/>
            <a:ext cx="400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申込期日：７月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日（水）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2088" name="テキスト ボックス 95">
            <a:extLst>
              <a:ext uri="{FF2B5EF4-FFF2-40B4-BE49-F238E27FC236}">
                <a16:creationId xmlns:a16="http://schemas.microsoft.com/office/drawing/2014/main" id="{42BF6766-0302-4D28-8449-DDEFCE267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118" y="2690251"/>
            <a:ext cx="242093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ご希望日・参加場所を裏面に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記載の上、お申込みください。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89" name="テキスト ボックス 95">
            <a:extLst>
              <a:ext uri="{FF2B5EF4-FFF2-40B4-BE49-F238E27FC236}">
                <a16:creationId xmlns:a16="http://schemas.microsoft.com/office/drawing/2014/main" id="{E5A8D6CE-9769-44CC-A6B5-5E7697DAB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5145720"/>
            <a:ext cx="25669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ご希望日を裏面に記載の上、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 お申込みください。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90" name="テキスト ボックス 95">
            <a:extLst>
              <a:ext uri="{FF2B5EF4-FFF2-40B4-BE49-F238E27FC236}">
                <a16:creationId xmlns:a16="http://schemas.microsoft.com/office/drawing/2014/main" id="{A2435942-471E-4A38-8445-379D780D9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170" y="3726857"/>
            <a:ext cx="51069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ご希望日・参加場所を裏面に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記載の上、お申込みください。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91" name="テキスト ボックス 77">
            <a:extLst>
              <a:ext uri="{FF2B5EF4-FFF2-40B4-BE49-F238E27FC236}">
                <a16:creationId xmlns:a16="http://schemas.microsoft.com/office/drawing/2014/main" id="{B4F2A922-19CC-4D38-9EE9-5C267ED98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422" y="3403899"/>
            <a:ext cx="2605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400" b="1">
                <a:latin typeface="Arial Black" panose="020B0A04020102020204" pitchFamily="34" charset="0"/>
                <a:ea typeface="Meiryo UI" panose="020B0604030504040204" pitchFamily="50" charset="-128"/>
              </a:rPr>
              <a:t>随時開催！</a:t>
            </a:r>
            <a:endParaRPr lang="en-US" altLang="ja-JP" sz="20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2092" name="テキスト ボックス 95">
            <a:extLst>
              <a:ext uri="{FF2B5EF4-FFF2-40B4-BE49-F238E27FC236}">
                <a16:creationId xmlns:a16="http://schemas.microsoft.com/office/drawing/2014/main" id="{7975A5E4-C5ED-4D4B-990D-4E0BD6CD3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030" y="4081739"/>
            <a:ext cx="2827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申込期日：７月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日（水）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0B3FCDFB-8F2A-4D23-9C28-1EC86CAD4002}"/>
              </a:ext>
            </a:extLst>
          </p:cNvPr>
          <p:cNvSpPr txBox="1"/>
          <p:nvPr/>
        </p:nvSpPr>
        <p:spPr>
          <a:xfrm>
            <a:off x="261481" y="4932278"/>
            <a:ext cx="12105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職種：土木</a:t>
            </a:r>
            <a:endParaRPr lang="en-US" altLang="ja-J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94" name="テキスト ボックス 77">
            <a:extLst>
              <a:ext uri="{FF2B5EF4-FFF2-40B4-BE49-F238E27FC236}">
                <a16:creationId xmlns:a16="http://schemas.microsoft.com/office/drawing/2014/main" id="{1C2B0A39-CE43-477A-9341-02653A0F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4828220"/>
            <a:ext cx="2605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400" b="1">
                <a:latin typeface="Arial Black" panose="020B0A04020102020204" pitchFamily="34" charset="0"/>
                <a:ea typeface="Meiryo UI" panose="020B0604030504040204" pitchFamily="50" charset="-128"/>
              </a:rPr>
              <a:t>随時開催！</a:t>
            </a:r>
            <a:endParaRPr lang="en-US" altLang="ja-JP" sz="20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2095" name="テキスト ボックス 95">
            <a:extLst>
              <a:ext uri="{FF2B5EF4-FFF2-40B4-BE49-F238E27FC236}">
                <a16:creationId xmlns:a16="http://schemas.microsoft.com/office/drawing/2014/main" id="{5210D2A6-B1F9-46B6-8114-50A01892B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988" y="6137280"/>
            <a:ext cx="25669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ご希望日を裏面に記載の上、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 お申込みください。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96" name="テキスト ボックス 95">
            <a:extLst>
              <a:ext uri="{FF2B5EF4-FFF2-40B4-BE49-F238E27FC236}">
                <a16:creationId xmlns:a16="http://schemas.microsoft.com/office/drawing/2014/main" id="{D3034AC7-75D0-4394-BB5C-148B1EF5F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6503275"/>
            <a:ext cx="400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申込期日：７月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日（水）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2097" name="テキスト ボックス 167">
            <a:extLst>
              <a:ext uri="{FF2B5EF4-FFF2-40B4-BE49-F238E27FC236}">
                <a16:creationId xmlns:a16="http://schemas.microsoft.com/office/drawing/2014/main" id="{3F204E40-3DD2-403A-B817-2C75763ED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6008887"/>
            <a:ext cx="966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未定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98" name="テキスト ボックス 3">
            <a:extLst>
              <a:ext uri="{FF2B5EF4-FFF2-40B4-BE49-F238E27FC236}">
                <a16:creationId xmlns:a16="http://schemas.microsoft.com/office/drawing/2014/main" id="{62A2B801-B762-4137-9F4E-CE9AA8E8A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2" y="6337500"/>
            <a:ext cx="25130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000" b="1">
                <a:latin typeface="Meiryo UI" panose="020B0604030504040204" pitchFamily="50" charset="-128"/>
                <a:ea typeface="Meiryo UI" panose="020B0604030504040204" pitchFamily="50" charset="-128"/>
              </a:rPr>
              <a:t>（お申し込み受領後、個別調整いたします）</a:t>
            </a:r>
            <a:endParaRPr lang="en-US" altLang="ja-JP" sz="10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ホームベース 123">
            <a:extLst>
              <a:ext uri="{FF2B5EF4-FFF2-40B4-BE49-F238E27FC236}">
                <a16:creationId xmlns:a16="http://schemas.microsoft.com/office/drawing/2014/main" id="{17E10115-3F88-481B-AA14-400E2EA8F64D}"/>
              </a:ext>
            </a:extLst>
          </p:cNvPr>
          <p:cNvSpPr/>
          <p:nvPr/>
        </p:nvSpPr>
        <p:spPr bwMode="auto">
          <a:xfrm>
            <a:off x="4071938" y="6031113"/>
            <a:ext cx="593725" cy="282575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2100" name="テキスト ボックス 140">
            <a:extLst>
              <a:ext uri="{FF2B5EF4-FFF2-40B4-BE49-F238E27FC236}">
                <a16:creationId xmlns:a16="http://schemas.microsoft.com/office/drawing/2014/main" id="{78C9B41B-20DC-41EF-B8C0-6E40E6930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3420317"/>
            <a:ext cx="19796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福島第一原子力発電所</a:t>
            </a:r>
            <a:endParaRPr lang="en-US" altLang="ja-JP" sz="14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01" name="テキスト ボックス 140">
            <a:extLst>
              <a:ext uri="{FF2B5EF4-FFF2-40B4-BE49-F238E27FC236}">
                <a16:creationId xmlns:a16="http://schemas.microsoft.com/office/drawing/2014/main" id="{BAA20FC1-9D50-44ED-A564-C32275ED7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4025155"/>
            <a:ext cx="1620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東通原子力建設所</a:t>
            </a:r>
            <a:endParaRPr lang="en-US" altLang="ja-JP" sz="14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02" name="テキスト ボックス 140">
            <a:extLst>
              <a:ext uri="{FF2B5EF4-FFF2-40B4-BE49-F238E27FC236}">
                <a16:creationId xmlns:a16="http://schemas.microsoft.com/office/drawing/2014/main" id="{B1422930-E039-46D5-8AD3-CDB5AB108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305" y="3709242"/>
            <a:ext cx="1979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柏崎刈羽原子力発電所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DC8EEBF3-C194-4784-A505-E4879295A001}"/>
              </a:ext>
            </a:extLst>
          </p:cNvPr>
          <p:cNvSpPr/>
          <p:nvPr/>
        </p:nvSpPr>
        <p:spPr>
          <a:xfrm>
            <a:off x="249555" y="3461890"/>
            <a:ext cx="1260475" cy="433387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6C727D5F-AB69-499B-9A14-70C67AA68AD0}"/>
              </a:ext>
            </a:extLst>
          </p:cNvPr>
          <p:cNvSpPr txBox="1"/>
          <p:nvPr/>
        </p:nvSpPr>
        <p:spPr>
          <a:xfrm>
            <a:off x="117792" y="3515865"/>
            <a:ext cx="156210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職種：建築</a:t>
            </a:r>
            <a:endParaRPr lang="en-US" altLang="ja-J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6" name="ホームベース 123">
            <a:extLst>
              <a:ext uri="{FF2B5EF4-FFF2-40B4-BE49-F238E27FC236}">
                <a16:creationId xmlns:a16="http://schemas.microsoft.com/office/drawing/2014/main" id="{6E435C8A-F0A8-461E-AEEA-1BD31ECB7319}"/>
              </a:ext>
            </a:extLst>
          </p:cNvPr>
          <p:cNvSpPr/>
          <p:nvPr/>
        </p:nvSpPr>
        <p:spPr bwMode="auto">
          <a:xfrm>
            <a:off x="4062730" y="2738279"/>
            <a:ext cx="593725" cy="209550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77" name="ホームベース 123">
            <a:extLst>
              <a:ext uri="{FF2B5EF4-FFF2-40B4-BE49-F238E27FC236}">
                <a16:creationId xmlns:a16="http://schemas.microsoft.com/office/drawing/2014/main" id="{398428B4-755E-46D9-9F65-A1E3FAE7E39A}"/>
              </a:ext>
            </a:extLst>
          </p:cNvPr>
          <p:cNvSpPr/>
          <p:nvPr/>
        </p:nvSpPr>
        <p:spPr bwMode="auto">
          <a:xfrm>
            <a:off x="4080193" y="3016092"/>
            <a:ext cx="593725" cy="209550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78" name="ホームベース 123">
            <a:extLst>
              <a:ext uri="{FF2B5EF4-FFF2-40B4-BE49-F238E27FC236}">
                <a16:creationId xmlns:a16="http://schemas.microsoft.com/office/drawing/2014/main" id="{D4350D1D-3271-4B6C-891A-D75A050C8593}"/>
              </a:ext>
            </a:extLst>
          </p:cNvPr>
          <p:cNvSpPr/>
          <p:nvPr/>
        </p:nvSpPr>
        <p:spPr bwMode="auto">
          <a:xfrm>
            <a:off x="4056380" y="3477467"/>
            <a:ext cx="593725" cy="211138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79" name="ホームベース 123">
            <a:extLst>
              <a:ext uri="{FF2B5EF4-FFF2-40B4-BE49-F238E27FC236}">
                <a16:creationId xmlns:a16="http://schemas.microsoft.com/office/drawing/2014/main" id="{0E55050B-4934-4E9B-AF9F-6A384EAD15BB}"/>
              </a:ext>
            </a:extLst>
          </p:cNvPr>
          <p:cNvSpPr/>
          <p:nvPr/>
        </p:nvSpPr>
        <p:spPr bwMode="auto">
          <a:xfrm>
            <a:off x="4064318" y="3748930"/>
            <a:ext cx="593725" cy="209550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80" name="ホームベース 123">
            <a:extLst>
              <a:ext uri="{FF2B5EF4-FFF2-40B4-BE49-F238E27FC236}">
                <a16:creationId xmlns:a16="http://schemas.microsoft.com/office/drawing/2014/main" id="{6B7F89C5-9EBB-49B8-A5CE-4AC7DCCA2B6E}"/>
              </a:ext>
            </a:extLst>
          </p:cNvPr>
          <p:cNvSpPr/>
          <p:nvPr/>
        </p:nvSpPr>
        <p:spPr bwMode="auto">
          <a:xfrm>
            <a:off x="4070668" y="4048967"/>
            <a:ext cx="593725" cy="209550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6C2D752C-294E-447C-8301-52CEFD222E32}"/>
              </a:ext>
            </a:extLst>
          </p:cNvPr>
          <p:cNvSpPr txBox="1"/>
          <p:nvPr/>
        </p:nvSpPr>
        <p:spPr>
          <a:xfrm>
            <a:off x="4692650" y="1109607"/>
            <a:ext cx="1331460" cy="528694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noAutofit/>
          </a:bodyPr>
          <a:lstStyle/>
          <a:p>
            <a:endParaRPr kumimoji="1" lang="ja-JP" altLang="en-US"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2929196D-B0FB-4711-9F40-60502A98A8E8}"/>
              </a:ext>
            </a:extLst>
          </p:cNvPr>
          <p:cNvSpPr txBox="1"/>
          <p:nvPr/>
        </p:nvSpPr>
        <p:spPr>
          <a:xfrm>
            <a:off x="4731675" y="1063150"/>
            <a:ext cx="13554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交通費支給あり</a:t>
            </a:r>
            <a:endParaRPr kumimoji="1" lang="en-US" altLang="ja-JP" sz="12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弊社規定額</a:t>
            </a:r>
            <a:endParaRPr kumimoji="1" lang="en-US" altLang="ja-JP" sz="105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学生さま分のみ</a:t>
            </a:r>
          </a:p>
        </p:txBody>
      </p:sp>
      <p:sp>
        <p:nvSpPr>
          <p:cNvPr id="73" name="テキスト ボックス 78">
            <a:extLst>
              <a:ext uri="{FF2B5EF4-FFF2-40B4-BE49-F238E27FC236}">
                <a16:creationId xmlns:a16="http://schemas.microsoft.com/office/drawing/2014/main" id="{347342E1-E006-48B2-9635-F0471EF72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289" y="1693477"/>
            <a:ext cx="51221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b="1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　保護者さまもご一緒に参加いただけます　～</a:t>
            </a:r>
          </a:p>
        </p:txBody>
      </p:sp>
      <p:sp>
        <p:nvSpPr>
          <p:cNvPr id="74" name="テキスト ボックス 77">
            <a:extLst>
              <a:ext uri="{FF2B5EF4-FFF2-40B4-BE49-F238E27FC236}">
                <a16:creationId xmlns:a16="http://schemas.microsoft.com/office/drawing/2014/main" id="{76D14FAD-4D2E-4644-A8A2-E7AD06E12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587" y="8810639"/>
            <a:ext cx="21852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29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水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4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火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0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75" name="テキスト ボックス 132">
            <a:extLst>
              <a:ext uri="{FF2B5EF4-FFF2-40B4-BE49-F238E27FC236}">
                <a16:creationId xmlns:a16="http://schemas.microsoft.com/office/drawing/2014/main" id="{F930FAEE-C1FF-4E4D-93FB-A33BB771D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352" y="8615765"/>
            <a:ext cx="213712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全日程 </a:t>
            </a:r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9:00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17:00</a:t>
            </a:r>
            <a:r>
              <a:rPr lang="ja-JP" altLang="en-US" sz="1100" b="1">
                <a:latin typeface="Meiryo UI" panose="020B0604030504040204" pitchFamily="50" charset="-128"/>
                <a:ea typeface="Meiryo UI" panose="020B0604030504040204" pitchFamily="50" charset="-128"/>
              </a:rPr>
              <a:t>の範囲内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1ED794C1-8C49-4BA2-AD3E-016D8A848A37}"/>
              </a:ext>
            </a:extLst>
          </p:cNvPr>
          <p:cNvSpPr txBox="1"/>
          <p:nvPr/>
        </p:nvSpPr>
        <p:spPr bwMode="auto">
          <a:xfrm>
            <a:off x="172087" y="8592512"/>
            <a:ext cx="2776438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■長野県域水力発電所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3" name="テキスト ボックス 77">
            <a:extLst>
              <a:ext uri="{FF2B5EF4-FFF2-40B4-BE49-F238E27FC236}">
                <a16:creationId xmlns:a16="http://schemas.microsoft.com/office/drawing/2014/main" id="{578E7000-D24F-4CAE-9E13-0E5F71BE5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33" y="8847759"/>
            <a:ext cx="6815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b="1">
                <a:latin typeface="Arial Black" panose="020B0A04020102020204" pitchFamily="34" charset="0"/>
                <a:ea typeface="Meiryo UI" panose="020B0604030504040204" pitchFamily="50" charset="-128"/>
              </a:rPr>
              <a:t>・松本市</a:t>
            </a:r>
            <a:endParaRPr lang="en-US" altLang="ja-JP" sz="11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5" name="テキスト ボックス 77">
            <a:extLst>
              <a:ext uri="{FF2B5EF4-FFF2-40B4-BE49-F238E27FC236}">
                <a16:creationId xmlns:a16="http://schemas.microsoft.com/office/drawing/2014/main" id="{5A13EF0E-F112-4C3C-990F-DDEE18D95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747" y="8810639"/>
            <a:ext cx="22894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   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6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木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  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金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0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6" name="テキスト ボックス 77">
            <a:extLst>
              <a:ext uri="{FF2B5EF4-FFF2-40B4-BE49-F238E27FC236}">
                <a16:creationId xmlns:a16="http://schemas.microsoft.com/office/drawing/2014/main" id="{D76A382C-536D-477B-8ECC-F75CD55BB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945" y="8847759"/>
            <a:ext cx="6815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b="1">
                <a:latin typeface="Arial Black" panose="020B0A04020102020204" pitchFamily="34" charset="0"/>
                <a:ea typeface="Meiryo UI" panose="020B0604030504040204" pitchFamily="50" charset="-128"/>
              </a:rPr>
              <a:t>・大町市</a:t>
            </a:r>
            <a:endParaRPr lang="en-US" altLang="ja-JP" sz="11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9" name="テキスト ボックス 77">
            <a:extLst>
              <a:ext uri="{FF2B5EF4-FFF2-40B4-BE49-F238E27FC236}">
                <a16:creationId xmlns:a16="http://schemas.microsoft.com/office/drawing/2014/main" id="{CB4D9324-CF8A-4044-8323-DFDC02393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587" y="9031483"/>
            <a:ext cx="22012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   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4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火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  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、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5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水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0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90" name="テキスト ボックス 77">
            <a:extLst>
              <a:ext uri="{FF2B5EF4-FFF2-40B4-BE49-F238E27FC236}">
                <a16:creationId xmlns:a16="http://schemas.microsoft.com/office/drawing/2014/main" id="{7861FC92-26A3-480A-90C1-40523A20D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33" y="9068603"/>
            <a:ext cx="6815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b="1">
                <a:latin typeface="Arial Black" panose="020B0A04020102020204" pitchFamily="34" charset="0"/>
                <a:ea typeface="Meiryo UI" panose="020B0604030504040204" pitchFamily="50" charset="-128"/>
              </a:rPr>
              <a:t>・小諸市</a:t>
            </a:r>
            <a:endParaRPr lang="en-US" altLang="ja-JP" sz="11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91" name="テキスト ボックス 77">
            <a:extLst>
              <a:ext uri="{FF2B5EF4-FFF2-40B4-BE49-F238E27FC236}">
                <a16:creationId xmlns:a16="http://schemas.microsoft.com/office/drawing/2014/main" id="{17604B91-9926-4C17-A7DD-0440AE684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747" y="9042521"/>
            <a:ext cx="23054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27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05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29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水</a:t>
            </a:r>
            <a:r>
              <a:rPr lang="en-US" altLang="ja-JP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0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0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92" name="テキスト ボックス 77">
            <a:extLst>
              <a:ext uri="{FF2B5EF4-FFF2-40B4-BE49-F238E27FC236}">
                <a16:creationId xmlns:a16="http://schemas.microsoft.com/office/drawing/2014/main" id="{26C45F6A-CB72-4CAB-8FE0-F0C55A582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467" y="9068603"/>
            <a:ext cx="82266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b="1">
                <a:latin typeface="Arial Black" panose="020B0A04020102020204" pitchFamily="34" charset="0"/>
                <a:ea typeface="Meiryo UI" panose="020B0604030504040204" pitchFamily="50" charset="-128"/>
              </a:rPr>
              <a:t>・信州新町</a:t>
            </a:r>
            <a:endParaRPr lang="en-US" altLang="ja-JP" sz="11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93" name="正方形/長方形 5">
            <a:extLst>
              <a:ext uri="{FF2B5EF4-FFF2-40B4-BE49-F238E27FC236}">
                <a16:creationId xmlns:a16="http://schemas.microsoft.com/office/drawing/2014/main" id="{C4F508E1-907E-4C43-A5B5-3CD9A8943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0396" y="7222199"/>
            <a:ext cx="4854575" cy="135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ts val="2000"/>
              </a:lnSpc>
            </a:pP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■新潟県域水力発電所</a:t>
            </a:r>
            <a:r>
              <a:rPr lang="ja-JP" altLang="en-US" sz="1400" b="1" i="1" dirty="0">
                <a:latin typeface="Arial Black" panose="020B0A04020102020204" pitchFamily="34" charset="0"/>
                <a:ea typeface="Meiryo UI" panose="020B0604030504040204" pitchFamily="50" charset="-128"/>
              </a:rPr>
              <a:t>　　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 7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24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金</a:t>
            </a:r>
            <a:r>
              <a:rPr lang="en-US" altLang="ja-JP" sz="105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200" b="1" dirty="0">
                <a:latin typeface="Arial Black" panose="020B0A04020102020204" pitchFamily="34" charset="0"/>
              </a:rPr>
              <a:t> 　  </a:t>
            </a:r>
            <a:r>
              <a:rPr lang="en-US" altLang="ja-JP" sz="1200" b="1" dirty="0">
                <a:latin typeface="Arial Black" panose="020B0A04020102020204" pitchFamily="34" charset="0"/>
              </a:rPr>
              <a:t>9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00</a:t>
            </a:r>
            <a:r>
              <a:rPr lang="ja-JP" altLang="en-US" sz="1200" b="1" dirty="0">
                <a:latin typeface="Arial Black" panose="020B0A04020102020204" pitchFamily="34" charset="0"/>
              </a:rPr>
              <a:t>～</a:t>
            </a:r>
            <a:r>
              <a:rPr lang="en-US" altLang="ja-JP" sz="1200" b="1" dirty="0">
                <a:latin typeface="Arial Black" panose="020B0A04020102020204" pitchFamily="34" charset="0"/>
              </a:rPr>
              <a:t>15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30</a:t>
            </a:r>
            <a:endParaRPr lang="en-US" altLang="ja-JP" sz="14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■福島県域水力発電所</a:t>
            </a:r>
            <a:r>
              <a:rPr lang="ja-JP" altLang="en-US" sz="1400" b="1" i="1" dirty="0">
                <a:latin typeface="Arial Black" panose="020B0A04020102020204" pitchFamily="34" charset="0"/>
                <a:ea typeface="Meiryo UI" panose="020B0604030504040204" pitchFamily="50" charset="-128"/>
              </a:rPr>
              <a:t>　　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7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28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火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200" b="1" dirty="0">
                <a:latin typeface="Arial Black" panose="020B0A04020102020204" pitchFamily="34" charset="0"/>
              </a:rPr>
              <a:t> 　</a:t>
            </a:r>
            <a:r>
              <a:rPr lang="en-US" altLang="ja-JP" sz="1200" b="1" dirty="0">
                <a:latin typeface="Arial Black" panose="020B0A04020102020204" pitchFamily="34" charset="0"/>
              </a:rPr>
              <a:t>10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00</a:t>
            </a:r>
            <a:r>
              <a:rPr lang="ja-JP" altLang="en-US" sz="1200" b="1" dirty="0">
                <a:latin typeface="Arial Black" panose="020B0A04020102020204" pitchFamily="34" charset="0"/>
              </a:rPr>
              <a:t>～</a:t>
            </a:r>
            <a:r>
              <a:rPr lang="en-US" altLang="ja-JP" sz="1200" b="1" dirty="0">
                <a:latin typeface="Arial Black" panose="020B0A04020102020204" pitchFamily="34" charset="0"/>
              </a:rPr>
              <a:t>15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30</a:t>
            </a:r>
            <a:endParaRPr lang="en-US" altLang="ja-JP" sz="200" b="1" dirty="0">
              <a:latin typeface="Arial Black" panose="020B0A04020102020204" pitchFamily="34" charset="0"/>
            </a:endParaRPr>
          </a:p>
          <a:p>
            <a:pPr>
              <a:lnSpc>
                <a:spcPts val="2000"/>
              </a:lnSpc>
            </a:pP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■栃木県域水力発電所　</a:t>
            </a:r>
            <a:r>
              <a:rPr lang="ja-JP" altLang="en-US" sz="1400" b="1" i="1" dirty="0"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 7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31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金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200" b="1" dirty="0">
                <a:latin typeface="Arial Black" panose="020B0A04020102020204" pitchFamily="34" charset="0"/>
              </a:rPr>
              <a:t> 　  </a:t>
            </a:r>
            <a:r>
              <a:rPr lang="en-US" altLang="ja-JP" sz="1200" b="1" dirty="0">
                <a:latin typeface="Arial Black" panose="020B0A04020102020204" pitchFamily="34" charset="0"/>
              </a:rPr>
              <a:t>9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30</a:t>
            </a:r>
            <a:r>
              <a:rPr lang="ja-JP" altLang="en-US" sz="1200" b="1" dirty="0">
                <a:latin typeface="Arial Black" panose="020B0A04020102020204" pitchFamily="34" charset="0"/>
              </a:rPr>
              <a:t>～</a:t>
            </a:r>
            <a:r>
              <a:rPr lang="en-US" altLang="ja-JP" sz="1200" b="1" dirty="0">
                <a:latin typeface="Arial Black" panose="020B0A04020102020204" pitchFamily="34" charset="0"/>
              </a:rPr>
              <a:t>14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30</a:t>
            </a:r>
            <a:endParaRPr lang="en-US" altLang="ja-JP" sz="200" b="1" dirty="0">
              <a:latin typeface="Arial Black" panose="020B0A04020102020204" pitchFamily="34" charset="0"/>
            </a:endParaRPr>
          </a:p>
          <a:p>
            <a:pPr>
              <a:lnSpc>
                <a:spcPts val="2000"/>
              </a:lnSpc>
            </a:pP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■群馬県域水力発電所</a:t>
            </a:r>
            <a:r>
              <a:rPr lang="ja-JP" altLang="en-US" sz="1400" b="1" i="1" dirty="0">
                <a:latin typeface="Arial Black" panose="020B0A04020102020204" pitchFamily="34" charset="0"/>
                <a:ea typeface="Meiryo UI" panose="020B0604030504040204" pitchFamily="50" charset="-128"/>
              </a:rPr>
              <a:t>　　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 7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24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金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200" b="1" dirty="0">
                <a:latin typeface="Arial Black" panose="020B0A04020102020204" pitchFamily="34" charset="0"/>
              </a:rPr>
              <a:t> 　  </a:t>
            </a:r>
            <a:r>
              <a:rPr lang="en-US" altLang="ja-JP" sz="1200" b="1" dirty="0">
                <a:latin typeface="Arial Black" panose="020B0A04020102020204" pitchFamily="34" charset="0"/>
              </a:rPr>
              <a:t>9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30</a:t>
            </a:r>
            <a:r>
              <a:rPr lang="ja-JP" altLang="en-US" sz="1200" b="1" dirty="0">
                <a:latin typeface="Arial Black" panose="020B0A04020102020204" pitchFamily="34" charset="0"/>
              </a:rPr>
              <a:t>～</a:t>
            </a:r>
            <a:r>
              <a:rPr lang="en-US" altLang="ja-JP" sz="1200" b="1" dirty="0">
                <a:latin typeface="Arial Black" panose="020B0A04020102020204" pitchFamily="34" charset="0"/>
              </a:rPr>
              <a:t>15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30</a:t>
            </a:r>
            <a:endParaRPr lang="en-US" altLang="ja-JP" sz="200" b="1" dirty="0">
              <a:latin typeface="Arial Black" panose="020B0A04020102020204" pitchFamily="34" charset="0"/>
            </a:endParaRPr>
          </a:p>
          <a:p>
            <a:pPr>
              <a:lnSpc>
                <a:spcPts val="2000"/>
              </a:lnSpc>
            </a:pP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■神奈川県域水力発電所</a:t>
            </a:r>
            <a:r>
              <a:rPr lang="ja-JP" altLang="en-US" sz="1400" b="1" i="1" dirty="0"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8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 </a:t>
            </a:r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6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木</a:t>
            </a:r>
            <a:r>
              <a:rPr lang="en-US" altLang="ja-JP" sz="10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200" b="1" dirty="0">
                <a:latin typeface="Arial Black" panose="020B0A04020102020204" pitchFamily="34" charset="0"/>
              </a:rPr>
              <a:t> 　</a:t>
            </a:r>
            <a:r>
              <a:rPr lang="en-US" altLang="ja-JP" sz="1200" b="1" dirty="0">
                <a:latin typeface="Arial Black" panose="020B0A04020102020204" pitchFamily="34" charset="0"/>
              </a:rPr>
              <a:t>10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00</a:t>
            </a:r>
            <a:r>
              <a:rPr lang="ja-JP" altLang="en-US" sz="1200" b="1" dirty="0">
                <a:latin typeface="Arial Black" panose="020B0A04020102020204" pitchFamily="34" charset="0"/>
              </a:rPr>
              <a:t>～</a:t>
            </a:r>
            <a:r>
              <a:rPr lang="en-US" altLang="ja-JP" sz="1200" b="1" dirty="0">
                <a:latin typeface="Arial Black" panose="020B0A04020102020204" pitchFamily="34" charset="0"/>
              </a:rPr>
              <a:t>15</a:t>
            </a:r>
            <a:r>
              <a:rPr lang="ja-JP" altLang="en-US" sz="1200" b="1" dirty="0">
                <a:latin typeface="Arial Black" panose="020B0A04020102020204" pitchFamily="34" charset="0"/>
              </a:rPr>
              <a:t>：</a:t>
            </a:r>
            <a:r>
              <a:rPr lang="en-US" altLang="ja-JP" sz="1200" b="1" dirty="0">
                <a:latin typeface="Arial Black" panose="020B0A04020102020204" pitchFamily="34" charset="0"/>
              </a:rPr>
              <a:t>00</a:t>
            </a:r>
            <a:endParaRPr lang="en-US" altLang="ja-JP" sz="1400" b="1" dirty="0">
              <a:latin typeface="Arial Black" panose="020B0A04020102020204" pitchFamily="34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4190A121-18C8-43CA-95A6-B90966773F96}"/>
              </a:ext>
            </a:extLst>
          </p:cNvPr>
          <p:cNvSpPr txBox="1"/>
          <p:nvPr/>
        </p:nvSpPr>
        <p:spPr bwMode="auto">
          <a:xfrm>
            <a:off x="172087" y="9432521"/>
            <a:ext cx="1980029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■山梨県域水力発電所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0" name="テキスト ボックス 77">
            <a:extLst>
              <a:ext uri="{FF2B5EF4-FFF2-40B4-BE49-F238E27FC236}">
                <a16:creationId xmlns:a16="http://schemas.microsoft.com/office/drawing/2014/main" id="{A6A6D401-C32C-45A8-8753-5383B3B68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031" y="9394648"/>
            <a:ext cx="15074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b="1" dirty="0">
                <a:latin typeface="Arial Black" panose="020B0A04020102020204" pitchFamily="34" charset="0"/>
                <a:ea typeface="Meiryo UI" panose="020B0604030504040204" pitchFamily="50" charset="-128"/>
              </a:rPr>
              <a:t>随時開催！</a:t>
            </a:r>
            <a:endParaRPr lang="en-US" altLang="ja-JP" sz="16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102" name="テキスト ボックス 95">
            <a:extLst>
              <a:ext uri="{FF2B5EF4-FFF2-40B4-BE49-F238E27FC236}">
                <a16:creationId xmlns:a16="http://schemas.microsoft.com/office/drawing/2014/main" id="{8D51CF65-262E-4AEE-9304-A628E7FA4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945" y="9455605"/>
            <a:ext cx="316399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裏面にご希望日を記載の上、お申込みください。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331DAA-A6D3-9EE2-94B2-350EC8EDAB18}"/>
              </a:ext>
            </a:extLst>
          </p:cNvPr>
          <p:cNvSpPr txBox="1"/>
          <p:nvPr/>
        </p:nvSpPr>
        <p:spPr bwMode="auto">
          <a:xfrm>
            <a:off x="125729" y="1993686"/>
            <a:ext cx="6464301" cy="3385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東京電力ホールディングス株式会社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DF9B99-4D20-224F-87D9-8FAE19E8D6D6}"/>
              </a:ext>
            </a:extLst>
          </p:cNvPr>
          <p:cNvSpPr txBox="1"/>
          <p:nvPr/>
        </p:nvSpPr>
        <p:spPr bwMode="auto">
          <a:xfrm>
            <a:off x="133349" y="4469028"/>
            <a:ext cx="6464300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東京電力パワーグリッド株式会社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290675-A9FE-F591-F177-66ACC613E6DB}"/>
              </a:ext>
            </a:extLst>
          </p:cNvPr>
          <p:cNvSpPr txBox="1"/>
          <p:nvPr/>
        </p:nvSpPr>
        <p:spPr bwMode="auto">
          <a:xfrm>
            <a:off x="113982" y="6882938"/>
            <a:ext cx="6491287" cy="3385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>
            <a:spAutoFit/>
          </a:bodyPr>
          <a:lstStyle/>
          <a:p>
            <a:pPr algn="ctr">
              <a:defRPr/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東京電力リニューアブルパワー株式会社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ホームベース 47">
            <a:extLst>
              <a:ext uri="{FF2B5EF4-FFF2-40B4-BE49-F238E27FC236}">
                <a16:creationId xmlns:a16="http://schemas.microsoft.com/office/drawing/2014/main" id="{D5B4DC4E-B5E1-49BF-B2CC-6B88F8DC94B6}"/>
              </a:ext>
            </a:extLst>
          </p:cNvPr>
          <p:cNvSpPr/>
          <p:nvPr/>
        </p:nvSpPr>
        <p:spPr>
          <a:xfrm>
            <a:off x="85725" y="2551874"/>
            <a:ext cx="1457325" cy="514350"/>
          </a:xfrm>
          <a:prstGeom prst="homePlat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77" name="テキスト ボックス 80">
            <a:extLst>
              <a:ext uri="{FF2B5EF4-FFF2-40B4-BE49-F238E27FC236}">
                <a16:creationId xmlns:a16="http://schemas.microsoft.com/office/drawing/2014/main" id="{A8EF9D82-842D-4471-A877-EFCD76EF5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493" y="2557749"/>
            <a:ext cx="3956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個人情報の目的外利用はいたしません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B5023652-912D-4769-9AEA-27090A2B5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024533"/>
              </p:ext>
            </p:extLst>
          </p:nvPr>
        </p:nvGraphicFramePr>
        <p:xfrm>
          <a:off x="74613" y="2833278"/>
          <a:ext cx="6572249" cy="62818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4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58064">
                <a:tc gridSpan="3">
                  <a:txBody>
                    <a:bodyPr/>
                    <a:lstStyle/>
                    <a:p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667"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参加者氏名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かな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学科名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690"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緊急連絡先（保護者氏名）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緊急連絡先（保護者かな氏名）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　電話番号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3" marR="91433" marT="45711" marB="4571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420">
                <a:tc>
                  <a:txBody>
                    <a:bodyPr/>
                    <a:lstStyle/>
                    <a:p>
                      <a:r>
                        <a:rPr kumimoji="1" lang="ja-JP" altLang="en-US" sz="900">
                          <a:highlight>
                            <a:srgbClr val="FFFF00"/>
                          </a:highlight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保護者が参加する場合のみ記入</a:t>
                      </a:r>
                      <a:endParaRPr kumimoji="1" lang="en-US" altLang="ja-JP" sz="900">
                        <a:highlight>
                          <a:srgbClr val="FFFF00"/>
                        </a:highlight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参加者氏名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24" marR="91424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highlight>
                            <a:srgbClr val="FFFF00"/>
                          </a:highlight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保護者が参加する場合のみ記入</a:t>
                      </a:r>
                      <a:endParaRPr kumimoji="1" lang="en-US" altLang="ja-JP" sz="900" dirty="0">
                        <a:highlight>
                          <a:srgbClr val="FFFF00"/>
                        </a:highlight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参加者かな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24" marR="91424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highlight>
                            <a:srgbClr val="FFFF00"/>
                          </a:highlight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保護者が参加する場合のみ記入</a:t>
                      </a:r>
                      <a:endParaRPr kumimoji="1" lang="en-US" altLang="ja-JP" sz="900" dirty="0">
                        <a:highlight>
                          <a:srgbClr val="FFFF00"/>
                        </a:highlight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学生さまとの関係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24" marR="91424" marT="45723" marB="4572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80" name="テキスト ボックス 52">
            <a:extLst>
              <a:ext uri="{FF2B5EF4-FFF2-40B4-BE49-F238E27FC236}">
                <a16:creationId xmlns:a16="http://schemas.microsoft.com/office/drawing/2014/main" id="{513235D7-EEC9-45A7-8275-1AAE92ADC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2861646"/>
            <a:ext cx="2425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参加日程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】 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□　チェックしてください</a:t>
            </a:r>
            <a:endParaRPr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9003B42-7008-41DF-944D-07153FAC69E1}"/>
              </a:ext>
            </a:extLst>
          </p:cNvPr>
          <p:cNvSpPr txBox="1"/>
          <p:nvPr/>
        </p:nvSpPr>
        <p:spPr>
          <a:xfrm>
            <a:off x="1050925" y="2809259"/>
            <a:ext cx="37782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1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レ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4498F8E-78EB-4CBC-9B55-D77B02C56741}"/>
              </a:ext>
            </a:extLst>
          </p:cNvPr>
          <p:cNvSpPr txBox="1"/>
          <p:nvPr/>
        </p:nvSpPr>
        <p:spPr>
          <a:xfrm>
            <a:off x="166688" y="2551874"/>
            <a:ext cx="1062037" cy="33813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参加申込</a:t>
            </a:r>
            <a:endParaRPr lang="en-US" altLang="ja-JP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3F400BBF-AC7E-4CBA-BE2D-7EB76FD46F7B}"/>
              </a:ext>
            </a:extLst>
          </p:cNvPr>
          <p:cNvSpPr/>
          <p:nvPr/>
        </p:nvSpPr>
        <p:spPr>
          <a:xfrm>
            <a:off x="511174" y="-67166"/>
            <a:ext cx="5781341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2400" b="1" dirty="0">
                <a:ln w="9525">
                  <a:solidFill>
                    <a:srgbClr val="FF9933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東京電力グループ</a:t>
            </a:r>
            <a:r>
              <a:rPr lang="en-US" altLang="ja-JP" sz="2400" b="1" dirty="0">
                <a:ln w="9525">
                  <a:solidFill>
                    <a:srgbClr val="FF9933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b="1" dirty="0">
                <a:ln w="9525">
                  <a:solidFill>
                    <a:srgbClr val="FF9933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土木・建築部門</a:t>
            </a:r>
            <a:r>
              <a:rPr lang="en-US" altLang="ja-JP" sz="2400" b="1" dirty="0">
                <a:ln w="9525">
                  <a:solidFill>
                    <a:srgbClr val="FF9933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algn="ctr">
              <a:defRPr/>
            </a:pPr>
            <a:r>
              <a:rPr lang="ja-JP" altLang="en-US" sz="2400" b="1" dirty="0">
                <a:ln w="9525">
                  <a:solidFill>
                    <a:srgbClr val="FF9933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　申込書</a:t>
            </a:r>
            <a:endParaRPr lang="ja-JP" altLang="en-US" sz="2400" b="1" dirty="0">
              <a:ln w="9525">
                <a:solidFill>
                  <a:srgbClr val="FF9933"/>
                </a:solidFill>
                <a:prstDash val="solid"/>
              </a:ln>
              <a:solidFill>
                <a:srgbClr val="FF66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5" name="テキスト ボックス 12">
            <a:extLst>
              <a:ext uri="{FF2B5EF4-FFF2-40B4-BE49-F238E27FC236}">
                <a16:creationId xmlns:a16="http://schemas.microsoft.com/office/drawing/2014/main" id="{D8CF20DC-1502-448E-95EA-3AB0281CF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" y="3054464"/>
            <a:ext cx="6530975" cy="42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1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＜東京電力ホールディングス　職種：土木＞</a:t>
            </a:r>
            <a:endParaRPr lang="en-US" altLang="ja-JP" sz="12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福島（福島第一原子力発電所）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新潟（柏崎刈羽原子力発電所）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青森（東通原子力建設所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＜東京電力ホールディングス　職種：建築＞</a:t>
            </a:r>
            <a:endParaRPr lang="en-US" altLang="ja-JP" sz="12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福島（福島第一原子力発電所）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新潟（柏崎刈羽原子力発電所）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青森（東通原子力建設所）　　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＜東京電力パワーグリッド　職種：土木＞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●随時開催　　□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開催場所は、お申込みいただいた後、個別調整いたします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05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ja-JP" altLang="en-US" sz="1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東京電力パワーグリッド　職種：建築</a:t>
            </a:r>
            <a:r>
              <a:rPr lang="ja-JP" altLang="en-US" sz="105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＞</a:t>
            </a:r>
            <a:endParaRPr lang="en-US" altLang="ja-JP" sz="105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随時開催　　□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開催場所は、お申込みいただいた後、個別調整いたします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＜東京電力リニューアブルパワー　職種：土木＞　</a:t>
            </a:r>
            <a:endParaRPr lang="en-US" altLang="ja-JP" sz="12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●新潟県域水力発電所　　　　　　　　　　　　　　　　　　　●長野県域水力発電所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●福島県域水力発電所　 　　　　　　　　　　　　　　　　　　　　 ・松本市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●栃木県域水力発電所　　　　　　　　　　　　　　　　　　　　　　・大町市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●群馬県域水力発電所　　　　　　　　　　　　　　　　　　　　　　・小諸市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●神奈川県域水力発電所 　　　　　　　　　　　　　　　　　　　　・信州新町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endParaRPr lang="en-US" altLang="ja-JP" sz="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●山梨県域水力発電所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86" name="テキスト ボックス 12">
            <a:extLst>
              <a:ext uri="{FF2B5EF4-FFF2-40B4-BE49-F238E27FC236}">
                <a16:creationId xmlns:a16="http://schemas.microsoft.com/office/drawing/2014/main" id="{C4A3EEF8-6538-42AA-AEBE-399A33281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7616" y="3232219"/>
            <a:ext cx="25463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en-US" altLang="ja-JP"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87" name="テキスト ボックス 12">
            <a:extLst>
              <a:ext uri="{FF2B5EF4-FFF2-40B4-BE49-F238E27FC236}">
                <a16:creationId xmlns:a16="http://schemas.microsoft.com/office/drawing/2014/main" id="{4AE40A1E-CE6A-4903-84CF-4A1F4B33A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8811" y="6007818"/>
            <a:ext cx="33313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7/24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（金）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7/28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（火）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7/31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（金）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7/24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（金）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8/  6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（木）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随時開催　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希望日：　　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</p:txBody>
      </p:sp>
      <p:sp>
        <p:nvSpPr>
          <p:cNvPr id="3088" name="テキスト ボックス 12">
            <a:extLst>
              <a:ext uri="{FF2B5EF4-FFF2-40B4-BE49-F238E27FC236}">
                <a16:creationId xmlns:a16="http://schemas.microsoft.com/office/drawing/2014/main" id="{85E2B204-DF05-4079-A304-84F97B9ED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775" y="4107694"/>
            <a:ext cx="25463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希望日：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en-US" altLang="ja-JP"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2">
            <a:extLst>
              <a:ext uri="{FF2B5EF4-FFF2-40B4-BE49-F238E27FC236}">
                <a16:creationId xmlns:a16="http://schemas.microsoft.com/office/drawing/2014/main" id="{59BAE195-C0D4-4284-A2A5-89229075A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6093" y="6164904"/>
            <a:ext cx="12157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7/29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（水）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8/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（木）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8/  4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（火）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7/27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（月）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12">
            <a:extLst>
              <a:ext uri="{FF2B5EF4-FFF2-40B4-BE49-F238E27FC236}">
                <a16:creationId xmlns:a16="http://schemas.microsoft.com/office/drawing/2014/main" id="{2DD6DACA-7BFF-4DA1-8569-CE540FFBD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1154" y="6164904"/>
            <a:ext cx="12157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8/  4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（火）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8/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（金）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8/  5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（水）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7/29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（水）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ホームベース 45">
            <a:extLst>
              <a:ext uri="{FF2B5EF4-FFF2-40B4-BE49-F238E27FC236}">
                <a16:creationId xmlns:a16="http://schemas.microsoft.com/office/drawing/2014/main" id="{39272351-B886-35B7-3917-506B0B83A82C}"/>
              </a:ext>
            </a:extLst>
          </p:cNvPr>
          <p:cNvSpPr/>
          <p:nvPr/>
        </p:nvSpPr>
        <p:spPr>
          <a:xfrm>
            <a:off x="66675" y="1767154"/>
            <a:ext cx="1481138" cy="515937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D43883-BE53-D888-1589-00986D8A15FF}"/>
              </a:ext>
            </a:extLst>
          </p:cNvPr>
          <p:cNvSpPr txBox="1"/>
          <p:nvPr/>
        </p:nvSpPr>
        <p:spPr>
          <a:xfrm>
            <a:off x="46038" y="1719211"/>
            <a:ext cx="1343025" cy="33813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学校</a:t>
            </a: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F384FD1-0949-7A56-7CC8-8E6DE20FB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719351"/>
              </p:ext>
            </p:extLst>
          </p:nvPr>
        </p:nvGraphicFramePr>
        <p:xfrm>
          <a:off x="46038" y="2040204"/>
          <a:ext cx="6765925" cy="499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0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5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3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学校名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教諭名（ふりがな）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テキスト ボックス 80">
            <a:extLst>
              <a:ext uri="{FF2B5EF4-FFF2-40B4-BE49-F238E27FC236}">
                <a16:creationId xmlns:a16="http://schemas.microsoft.com/office/drawing/2014/main" id="{0FBCAB48-1BC0-EA9D-4332-D63EDC742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97" y="1340694"/>
            <a:ext cx="613180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申込書の電子データ希望の方は、当社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HP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（「東京電力　高卒採用　応募前」など）で検索願います。　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一校につき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名様以上のお申込みがある場合は、申込書を必要人数分ご準備をお願いいたします。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D3340C4-2821-215B-0E7C-51A38B998542}"/>
              </a:ext>
            </a:extLst>
          </p:cNvPr>
          <p:cNvGrpSpPr/>
          <p:nvPr/>
        </p:nvGrpSpPr>
        <p:grpSpPr>
          <a:xfrm>
            <a:off x="850236" y="652750"/>
            <a:ext cx="5294565" cy="733534"/>
            <a:chOff x="7500460" y="854591"/>
            <a:chExt cx="5294565" cy="733534"/>
          </a:xfrm>
        </p:grpSpPr>
        <p:sp>
          <p:nvSpPr>
            <p:cNvPr id="7" name="角丸四角形 81">
              <a:extLst>
                <a:ext uri="{FF2B5EF4-FFF2-40B4-BE49-F238E27FC236}">
                  <a16:creationId xmlns:a16="http://schemas.microsoft.com/office/drawing/2014/main" id="{D3AC721D-4BCE-EC15-DD94-3A027F1E93F1}"/>
                </a:ext>
              </a:extLst>
            </p:cNvPr>
            <p:cNvSpPr/>
            <p:nvPr/>
          </p:nvSpPr>
          <p:spPr>
            <a:xfrm>
              <a:off x="7500460" y="895861"/>
              <a:ext cx="5294565" cy="677281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" name="テキスト ボックス 3">
              <a:extLst>
                <a:ext uri="{FF2B5EF4-FFF2-40B4-BE49-F238E27FC236}">
                  <a16:creationId xmlns:a16="http://schemas.microsoft.com/office/drawing/2014/main" id="{07EFDBE3-3065-BC82-A690-C7F97BD906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3983" y="854591"/>
              <a:ext cx="4987519" cy="733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lnSpc>
                  <a:spcPts val="2500"/>
                </a:lnSpc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以下をご記入のうえ、メールにて申し込み</a:t>
              </a:r>
              <a:endPara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2500"/>
                </a:lnSpc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メールアドレス</a:t>
              </a:r>
              <a:r>
                <a:rPr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2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koukou@tepco.co.jp</a:t>
              </a:r>
              <a:endPara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9" name="角丸四角形 81">
            <a:extLst>
              <a:ext uri="{FF2B5EF4-FFF2-40B4-BE49-F238E27FC236}">
                <a16:creationId xmlns:a16="http://schemas.microsoft.com/office/drawing/2014/main" id="{F0DFA000-82D2-F2DF-E0D7-A51C3FA299CC}"/>
              </a:ext>
            </a:extLst>
          </p:cNvPr>
          <p:cNvSpPr/>
          <p:nvPr/>
        </p:nvSpPr>
        <p:spPr>
          <a:xfrm>
            <a:off x="8732" y="9187946"/>
            <a:ext cx="6840536" cy="307777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テキスト ボックス 3">
            <a:extLst>
              <a:ext uri="{FF2B5EF4-FFF2-40B4-BE49-F238E27FC236}">
                <a16:creationId xmlns:a16="http://schemas.microsoft.com/office/drawing/2014/main" id="{9577AFFB-8BD1-068C-DABA-30398B31F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1" y="9165919"/>
            <a:ext cx="69183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問い合わせ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東京電力ホールディングス㈱人財・組織開発センター 採用グループ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070-6930-1427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3">
            <a:extLst>
              <a:ext uri="{FF2B5EF4-FFF2-40B4-BE49-F238E27FC236}">
                <a16:creationId xmlns:a16="http://schemas.microsoft.com/office/drawing/2014/main" id="{8B8D6D37-1DC3-709F-A674-E56F8B705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1" y="9539928"/>
            <a:ext cx="69183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メール申し込みいただきましたら、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週間以内に見学会当日のご案内をメール返信いたします。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テキスト ボックス 80">
            <a:extLst>
              <a:ext uri="{FF2B5EF4-FFF2-40B4-BE49-F238E27FC236}">
                <a16:creationId xmlns:a16="http://schemas.microsoft.com/office/drawing/2014/main" id="{C23BED3E-28EA-6C6B-3E30-ADD921925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25" y="2814693"/>
            <a:ext cx="311810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希望日は複数の日程を可能な範囲で記入ください</a:t>
            </a:r>
            <a:endParaRPr lang="en-US" altLang="ja-JP" sz="11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ご希望の日程に添えない場合もございます</a:t>
            </a:r>
            <a:endParaRPr lang="en-US" altLang="ja-JP" sz="11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80">
            <a:extLst>
              <a:ext uri="{FF2B5EF4-FFF2-40B4-BE49-F238E27FC236}">
                <a16:creationId xmlns:a16="http://schemas.microsoft.com/office/drawing/2014/main" id="{F58354F1-B65E-48B8-35AF-FDC5FCF2C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227" y="1657596"/>
            <a:ext cx="525977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当社サーバ都合により、送信容量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10MB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以上は受信できません。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(10MB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以下に分割送信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>
              <a:defRPr/>
            </a:pP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また、送信後はエラーメッセージを受信していないかご確認をお願いいたします。</a:t>
            </a:r>
            <a:endParaRPr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b9c2e7-3e1f-463e-95c9-b539a2995abc">
      <Terms xmlns="http://schemas.microsoft.com/office/infopath/2007/PartnerControls"/>
    </lcf76f155ced4ddcb4097134ff3c332f>
    <TaxCatchAll xmlns="34e95431-e696-4bb2-958f-6fe980e25e9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DA4057DA9EF194E9AA13E4632856825" ma:contentTypeVersion="12" ma:contentTypeDescription="新しいドキュメントを作成します。" ma:contentTypeScope="" ma:versionID="53f149ad0d475ac71a7f68c124131c8c">
  <xsd:schema xmlns:xsd="http://www.w3.org/2001/XMLSchema" xmlns:xs="http://www.w3.org/2001/XMLSchema" xmlns:p="http://schemas.microsoft.com/office/2006/metadata/properties" xmlns:ns2="99b9c2e7-3e1f-463e-95c9-b539a2995abc" xmlns:ns3="34e95431-e696-4bb2-958f-6fe980e25e99" targetNamespace="http://schemas.microsoft.com/office/2006/metadata/properties" ma:root="true" ma:fieldsID="ae37585601c07a1d9bdadd2177eabc2c" ns2:_="" ns3:_="">
    <xsd:import namespace="99b9c2e7-3e1f-463e-95c9-b539a2995abc"/>
    <xsd:import namespace="34e95431-e696-4bb2-958f-6fe980e25e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9c2e7-3e1f-463e-95c9-b539a2995a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d556b659-5f05-444d-9a91-5e1171fb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95431-e696-4bb2-958f-6fe980e25e9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e333ae3-e316-427c-a500-325a578206b6}" ma:internalName="TaxCatchAll" ma:showField="CatchAllData" ma:web="34e95431-e696-4bb2-958f-6fe980e25e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CB49A7-5A12-492C-9797-E1DB14180023}">
  <ds:schemaRefs>
    <ds:schemaRef ds:uri="34e95431-e696-4bb2-958f-6fe980e25e99"/>
    <ds:schemaRef ds:uri="99b9c2e7-3e1f-463e-95c9-b539a2995ab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2B9FAA9-6564-4CA8-836A-2AC9FD6823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b9c2e7-3e1f-463e-95c9-b539a2995abc"/>
    <ds:schemaRef ds:uri="34e95431-e696-4bb2-958f-6fe980e25e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D88025-40E3-4E1D-B90D-80613082C8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1087</Words>
  <Application>Microsoft Office PowerPoint</Application>
  <PresentationFormat>A4 210 x 297 mm</PresentationFormat>
  <Paragraphs>153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メイリオ</vt:lpstr>
      <vt:lpstr>Arial</vt:lpstr>
      <vt:lpstr>Arial Black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T1263359</dc:creator>
  <cp:lastModifiedBy>山崎 拓</cp:lastModifiedBy>
  <cp:revision>2</cp:revision>
  <cp:lastPrinted>2025-05-27T06:01:51Z</cp:lastPrinted>
  <dcterms:created xsi:type="dcterms:W3CDTF">2016-09-23T05:36:16Z</dcterms:created>
  <dcterms:modified xsi:type="dcterms:W3CDTF">2026-06-22T09:15:57Z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0x0101005DA4057DA9EF194E9AA13E4632856825</vt:lpwstr>
  </property>
  <property fmtid="{D5CDD505-2E9C-101B-9397-08002B2CF9AE}" pid="3" name="MediaServiceImageTags">
    <vt:lpwstr/>
  </property>
</Properties>
</file>